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 монархия в Великобритании: основная тема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уникальную систему власти Великобритании — сочетание парламента и монархии.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становление британской государственной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Великобритании возник в XIII веке с Великой хартией вольностей 1215 года, ограничившей власть короля. К концу XVII века конституционная монархия стала основой государственного строя, создавая баланс между монархом и обществом.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Карл III — новый монарх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III вступил на престол в 2022 году после долгого правления королевы Елизаветы II. Его роль — символ единства нации и поддержка традиций.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Благотворительная деятельность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королевской семьи активно участвуют в благотворительных проектах, поддерживают культуру и искусства, способствуя развитию общества.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престола
</a:t>
            </a:r>
            <a:pPr algn="l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трон регулируется Актом о престолонаследии 2013 года, гарантирующим последовательность смены монархов по наследству в соответствии с современными нормами.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королевская семья и её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депутатов, избираемых каждые пять лет, принимают важнейшие законы страны и следят за деятельностью правительства.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www.parliament.uk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общин состоит из 650 представителей, отражающих интересы населения и обеспечивающих законодательную основу страны.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057" y="1835776"/>
            <a:ext cx="483124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общин и Палата лордов: сравнительные характеристики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составу, срокам полномочий и функциям обеих палат британского парламента.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общин обладает более прямой легитимностью через выборы, тогда как Палата лордов выполняет функцию экспертной проверки законов.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www.parliament.uk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членов Палаты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Палате лордов представлены наследственные пэры, духовные лидеры англиканской церкви и пожизненные назначенцы, что обеспечивает разнообразие взглядов и опыта.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полномочия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палаты — пересмотр предложенных законопроектов с целью улучшения и корректировки перед окончательным принятием в Палате общин.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Палаты лордов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монарха сегодня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действует как символ государства, утверждающий принятые парламентом законы и открывающий парламентские сессии.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премьер-министра происходит по рекомендации парламента, подчёркивая символическую власть монарха в современной системе.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управление осуществляется правительством и парламентом, что отражает принципы конституционной монархии.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закона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www.parliament.uk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Возглавляет правительство и формирует состав кабинета министров согласно политическим приоритетам правящей партии.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и его обязанности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внутреннюю политику и обеспечение стабильности в стране, а также контролирует реализацию законов.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внешнюю политику страны, представляя Великобританию на международной арене и заключая важные соглашения.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Избирается лидером партии с большинством в Палате общин и утверждается монархом, что закрепляет демократическую легитимность.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представительства женщин в парламенте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заметно увеличился процент женщин-депутатов благодаря политике равных возможностей и реформам в избирательной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женского представительства способствует более разнообразному парламентаризму и отражает изменения в обществе по вопросам 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Parliament, 2019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резиденции: Букингемский дворец и Вестминстер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дворец: сердце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 является официальной резиденцией короля и символом британской монархии. Здесь проходят важные государственные церемонии и приёмы, отражающие традиции и статус королевской власти.
</a:t>
            </a:r>
            <a:endParaRPr lang="en-US" sz="1015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Вестминстерский дворец: дом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Вестминстерский дворец — место заседаний парламента Великобритании. Это историческое здание не только законодательный центр, но и выдающийся памятник архитектуры и культуры Лондона.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25492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Консервативная партия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правая сила в парламенте, выступающая за свободный рынок и традиционные ценности. Является одной из старейших партий в мире с большой базой избирателей.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Лейбористская партия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левая партия, продвигающая социальные реформы и защиту прав рабочих. Считается основным соперником консерваторов на выборах.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демократы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партия, акцентирующая внимание на правах человека, гражданских свободах и экологических вопросах. Играет роль балансирующей силы в политике.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партии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партии Шотландии, Уэльса и Северной Ирландии, которые отстаивают интересы своих регионов и влияют на парламентскую динамику.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партии: система и конкуренция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737" y="1835776"/>
            <a:ext cx="5257047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 лидеры ведущих партий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программы и руководителей трёх ключевых партий Великобритании на 2024 год.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Партийные платформы демонстрируют разнообразие политических взглядов, отражая разную поддержку среди населения и формируя конкурентную политическую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партий, 2024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1832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расширила избирательное право, уменьшив власть аристократии и увеличив число избирателей из средних слоев общества.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предоставила право голоса большинству мужчин и впервые женщинам старше 30 лет, значительно расширив демократическое участие.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равенство в избирательных правах между мужчинами и женщинами достигнуто, женщины получили голосование с 21 года.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Палаты лордов сократила число наследственных пэров до 92, повысив роль назначаемых членов и современный характер палаты.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в истории парламента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Явка избирателей за последние 70 лет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Явка снижалась с 1950-х, отражая изменения в общественном настроении и поведении избирателей на фоне социальных и технологических трансформаций.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постепенное снижение вовлечённости избирателей, что требует новых подходов для активизации гражданских прав и участий в выборах.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комиссия Великобритании, 2020
</a:t>
            </a:r>
            <a:endParaRPr lang="en-US" sz="8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церемонии: тронная речь и открытие парламента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Тронная речь озвучивается монархом на церемонии открытия парламента и содержит основные направления правительственной политики на год. Это важный ритуал, объединяющий традиции и демократию.
</a:t>
            </a:r>
            <a:endParaRPr lang="en-US" sz="1062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выступает в роскошной мантии и короне, демонстрируя символику власти. Церемония привлекает внимание СМИ и граждан, подчёркивая стабильность и историческую преемственность государства.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влияние британской политической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парламентская система стала образцом для многих стран, включая Канаду и Австралию, укрепляя демократические институты в рамках Британского содружества.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конституционной монархии и разделения властей повлияла на формирование демократий в Европе и других регионах, обеспечивая правовое государство и гражданские свободы.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принципов верховенства закона и парламентского суверенитета стало эталоном для стран, стремящихся к стабильности и устойчивому 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поворотные моменты в истории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1642–1651 гг.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Карлом I и парламентом привёл к гражданской войне, результатом которой стала временная отмена монархии и установление республики.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1688 год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закрепила верховенство парламента над монархом, установив основы современного конституционного строя.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успешно преодолел вызовы двух мировых войн и остался опорой в периоды социальных и политических протестов, укрепив демократию.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Палаты лордов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Обсуждаются варианты сокращения числа наследственных пэров и повышение прозрачности работы палаты для отражения современных демократических стандартов и доверия общества.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выборах и участие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электронного голосования и инициативы по повышению активности молодёжи направлены на расширение гражданского участия и адаптацию политической системы к новым требованиям.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реформы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британских институтов в мире и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традиций монархии и современного парламентаризма помогает сохранять государственную стабильность и вдохновляет другие страны развивать демократические процессы.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2026-05-07T03:19:41Z</dcterms:created>
  <dcterms:modified xsi:type="dcterms:W3CDTF">2026-05-07T03:19:41Z</dcterms:modified>
</cp:coreProperties>
</file>