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«Эхо» Н. Сладкова: лесной отклик и маленькое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отвечает человеку тихим и загадочным эхом.
</a:t>
            </a:r>
            <a:endParaRPr lang="en-US" sz="42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и его книги о природе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умел замечать в природе то, мимо чего другие проходили бы не взглянув. Его короткие, точные и живые тексты учат слушать лес, видеть детали и радоваться простым открытиям.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— это звук, который сначала уходит вперёд, а потом возвращается назад. Поэтому кажется, будто кто-то повторил сказанное. В лесу такой ответ звучит особенно мягко и немного таинственно.
</a:t>
            </a:r>
            <a:endParaRPr lang="en-US" sz="121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возвращается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эхо заметно там, где звук может отразиться: у стен, в оврагах, среди гор или на открытом пространстве. Между деревьями оно тоже появляется, но звучит тише и осторожнее, словно прячется.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слышно лучше всего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эхо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эхо так нравится детям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похоже на игру в разговор: сказал слово — и лес будто откликнулся. В таком ответе есть неожиданность, поэтому хочется попробовать ещё раз и послушать внимательнее.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эхо — это маленькое чудо, которое можно услышать своими ушами. Оно не видно, но его можно заметить, если остановиться и не спешить.
</a:t>
            </a:r>
            <a:endParaRPr lang="en-US" sz="155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явлении есть секрет и загадка. Именно они делают обычный звук интересным, смешным и немного волшебным.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собеседник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молчит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Сладкова лес — это не пустое место, а мир шорохов, птичьих голосов и тихих шагов. Кажется, что он слушает всё вокруг и отвечает по-своему.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помогает почувствовать: в лесу тишина не пустая. Она наполнена звуками, которые становятся особенно заметны, когда рядом появляется голос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лесной тишине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автора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Видит точные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замечает, как звук меняется в пространстве и где он слышится яснее всего. Для него важна не только история, но и точное наблюдение за природой.
</a:t>
            </a:r>
            <a:endParaRPr lang="en-US" sz="1470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обычное
</a:t>
            </a:r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увидеть необычное в простом лесном явлении. То, что кажется знакомым, у него превращается в интересное открытие для читателя.
</a:t>
            </a:r>
            <a:endParaRPr lang="en-US" sz="156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 живо и 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 похож на добрый рассказ о прогулке. Он прост, но точен, поэтому ребёнку легко представить лес, звук и удивление от услышанного.
</a:t>
            </a:r>
            <a:endParaRPr lang="en-US" sz="15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 «Эхо»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зовёт, и в лесу возникает звук. Именно с этого начинается маленькое наблюдение.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встречает препятствие и отражается назад. Так рождается удивительный повтор.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Звук возвращается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Возникает открытие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понимает, почему лес будто отвечает. Простое явление становится маленькой загадкой и ответом одновременно.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возвращаются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не придумывает новые слова, а повторяет услышанное. Поэтому один и тот же звук сначала убегает вперёд, а потом, словно послушный, возвращается назад.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лес кажется живым собеседником. Человек говорит — и получает ответ, хотя рядом никого нет. В этом и спрятана тихая лесная магия.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лесной тишины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Тишина у Сладкова не пустая, а внимательная: она как будто ждёт, что сейчас прозвучит голос и что-то изменится.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фоне такой тишины даже короткий отклик слышится особенно отчётливо. Маленький звук становится главным событием.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Контраст между молчанием и ответом делает картину леса выразительной и запоминающейся. Всё кажется чуть-чуть таинственным.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Именно поэтому текст нравится младшим школьникам: в нём есть спокойствие, загадка и радость открытия.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наблюдение может превратиться в большое открытие, если внимательно слушать природу
</a:t>
            </a:r>
            <a:endParaRPr lang="en-US" sz="156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Сладкова обычный звук становится поводом заметить чудо вокруг себя и по-настоящему прислушаться к миру.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Н. Сладкова «Эхо»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умел слушать лес так, будто он разговаривает. В его текстах птицы, звери и даже тишина выглядят живыми, а каждое наблюдение звучит просто и точно. Читатель сразу чувствует: автор любит природу и относится к ней бережно.
</a:t>
            </a:r>
            <a:endParaRPr lang="en-US" sz="140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его рассказах говорит тихо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не поучает и не строго объясняет, а мягко удивляется вместе с читателем. Его короткие тексты напоминают прогулку, на которой замечаешь следы на тропинке, ветку над головой и птицу в кустах. От этой живой детали лес становится близким и понятным.
</a:t>
            </a:r>
            <a:endParaRPr lang="en-US" sz="138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улыбкой о самом обычном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его добрая интонация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запоминаются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простые слова: голос, звук, тишина, отклик. Они создают ясную картину леса, где любое слово слышно отчётливо и словно отзывается в пространстве.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выбирает короткие и точные выражения, поэтому смысл легко уловить даже младшему школьнику. Чтение не спотыкается о сложные фразы, а спокойно ведёт к главной мысли.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рассказе очень наглядные: лес, дорога, тишина, возвращающийся звук. Благодаря этому текст удобно пересказывать, а его настроение легко представить и запомнить.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читатель в этом тексте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говорит, а природа будто отвечает ему по-своему. Так обычный звук превращается в маленькое событие, которое сразу хочется проверить самому.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загадка: куда уходит голос и почему он возвращается. Именно это делает чтение живым и вызывает радостное удивление.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показан не молчаливым, а звучащим. Даже тишина здесь кажется наполненной, потому что в ней можно уловить редкий и ясный отклик.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видит: в одном коротком слове и одном звуке может скрываться целое открытие. От этого природа кажется ещё интереснее и ближе.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эхо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звука от голоса человека до его возвращения из пространства вокруг.
</a:t>
            </a:r>
            <a:endParaRPr lang="en-US" sz="149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повседневной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можно услышать не только в горах. Во дворе, под мостом или у высокой стены звук тоже может вернуться назад и удивить слушателя.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интересные открытия находятся совсем рядом. Нужно лишь остановиться, прислушаться и заметить, как обычное место вдруг отвечает голосом.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5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полезно на уроке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различать обычный звук и его отражение. Ребёнок учится внимательнее слушать речь, природу и окружающее пространство.
</a:t>
            </a:r>
            <a:endParaRPr lang="en-US" sz="1481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словарь
</a:t>
            </a:r>
            <a:pPr algn="ctr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встречаются простые, но точные слова о звуке и лесe. Их легко запомнить, использовать в пересказе и в разговоре о прочитанном.
</a:t>
            </a:r>
            <a:endParaRPr lang="en-US" sz="157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наблюдать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даже короткое явление может стать темой для интересного чтения. Оно пробуждает любопытство и желание замечать детали.
</a:t>
            </a:r>
            <a:endParaRPr lang="en-US" sz="14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Сладкова природа не кажется чужой или пугающей. Она живая, близкая и заслуживает внимательного взгляда, как хороший друг на прогулке.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его текстах нужно не только слушать, но и беречь. Автор напоминает: к природе нельзя относиться равнодушно, потому что она хрупкая и очень красивая.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становится знаком разговора человека с миром вокруг. Оно словно показывает: если слушать внимательно, природа тоже может откликнуться.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«Эхо»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замечает простую ситуацию и необычный звук. Небольшой текст быстро привлекает внимание и не перегружает подробностями.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988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загадка: голос уходит и возвращается. Именно здесь возникает удивление, а обычное явление начинает казаться маленьким чудом.
</a:t>
            </a:r>
            <a:endParaRPr lang="en-US" sz="959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лес, тишина и отклик. Текст хочется перечитать ещё раз, потому что он короткий, ясный и очень образный.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отклик как маленькое чудо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похоже на игру пространства и звука: сказанное слово уходит вперёд, а потом возвращается назад. Из-за этого лес будто сам отвечает человеку.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такой отклик звучит как настоящее чудо. Обычная прогулка вдруг становится открытием, а тишина — не пустой, а полной ожидания ответа.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«Эхо» Н. Сладкова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спешить и внимательно слушать мир вокруг. Тогда даже простое эхо превращается в открытие, а лес — в доброго собеседника, который умеет отвечать.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2026-05-24T03:19:01Z</dcterms:created>
  <dcterms:modified xsi:type="dcterms:W3CDTF">2026-05-24T03:19:01Z</dcterms:modified>
</cp:coreProperties>
</file>