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гейзеров: одно из самых необычных природных чудес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Вулканическое сердце Камчатки, пар и редкие гейзеры в одном ландшафте.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расположена Долина гейзеров и почему она знаменита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находится на востоке Камчатки, в ущелье реки Гейзерной, внутри Кроноцкого заповедника. Ее мировую известность определили редкая концентрация геотермальных объектов, труднодоступность и научная ценность открытия 1941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вулканизма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сформировалась там, где подземные процессы идут особенно активно: магма нагревает воду, а земная кора остается пронизанной трещинами и каналами для движения горячих растворов.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пара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Нагретая вода уходит глубже в породы, частично превращается в пар и создает большое давление. Именно оно заставляет струи воды и пара резко подниматься к поверхности.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реки Гейзерной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реки вскрыла скрытые геотермальные каналы и сделала их видимыми. Благодаря этому на небольшой площади сосредоточились гейзеры, фумаролы, грязевые котлы и горячие источники.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Компактный ландшафт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вулканизма и рельефа создало необычно плотное скопление природных форм. Для такого небольшого участка разнообразие геотермальных проявлений действительно уникально.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условия образования долины
</a:t>
            </a:r>
            <a:endParaRPr lang="en-US" sz="29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9688" y="265825"/>
            <a:ext cx="4395925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Долины гейзеров в 1941 году
</a:t>
            </a:r>
            <a:endParaRPr lang="en-US" sz="3231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46862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находка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экспедиции 1941 года Татьяна Устинова и проводник Анисий Крупенин обнаружили первые гейзеры. Это открытие сразу привлекло внимание ученых к Камчатке как к исключительному району.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571550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стало важным для советской географии и вулканологии, потому что позволило изучать гейзерные процессы в естественной среде, а не только по зарубежным описаниям и наблюдениям.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447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открытие долины воспринимается как пример того, как полевые исследования меняют научную картину мира. Архивные фотографии и портрет Татьяны Устиновой помогают увидеть это событие живым.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гейзеры — лишь часть более широкой геотермальной системы, в которой соседствуют разные типы термальных проявлений.
</a:t>
            </a:r>
            <a:endParaRPr lang="en-US" sz="1138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типам природных объектов Долины гейзеров (учебная визуализация)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объекты Долины гейзеров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горячих источников и паровых выходов подчеркивает, что долина — не только «страна гейзеров», но и целый комплекс геотермальных форм.
</a:t>
            </a:r>
            <a:endParaRPr lang="en-US" sz="10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Нагрев воды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проникают в трещины и полости, где получают тепло от вулканических пород и магматических очагов.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Рост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повышении температуры часть воды превращается в пар, объем смеси увеличивается, и в каналах накапливается давление.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Извержение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давление становится слишком высоким, вода и пар резко вырываются вверх, образуя характерный гейзерный фонтан.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Новый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выброса каналы снова заполняются водой. На их стенках откладываются минералы, поэтому форма источника постепенно меняется, а цикл повторяется.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гейзер
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гейзеры долины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самых мощных гейзеров долины: его выбросы могут подниматься на десятки метров. Он особенно впечатляет масштабом и силой водно-парового столба.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Жемчужный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гейзер известен сравнительно регулярными извержениями. Его поведение удобно для наблюдений, потому что периоды активности повторяются достаточно предсказуемо.
</a:t>
            </a:r>
            <a:endParaRPr lang="en-US" sz="1258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Фонтанный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него характерны несколько струй и более сложная форма выхода воды на поверхность. Именно поэтому его называют особенно выразительным примером гейзерной системы.
</a:t>
            </a:r>
            <a:endParaRPr lang="en-US" sz="1258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 и Сахарный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объекты демонстрируют, что гейзеры бывают разными по форме и режиму работы. Даже в пределах одной долины геотермальные источники заметно отличаются друг от друга.
</a:t>
            </a:r>
            <a:endParaRPr lang="en-US" sz="12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0744" y="1762825"/>
            <a:ext cx="3273112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объекты Долины гейзеров и их особенности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самые узнаваемые объекты долины по типу и характерной форме проявления.
</a:t>
            </a:r>
            <a:pPr algn="l" indent="0" marL="0">
              <a:lnSpc>
                <a:spcPct val="15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небольшой территории встречаются разные формы выхода тепла и воды, что делает долину особенно разнообразной и наглядной для изучения геотермии.
</a:t>
            </a:r>
            <a:pPr algn="l" indent="0" marL="0">
              <a:lnSpc>
                <a:spcPct val="15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объектам Долины гейзеров
</a:t>
            </a:r>
            <a:endParaRPr lang="en-US" sz="10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569" y="326100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животные вокруг горячих источников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Теплолюбивая растительность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горячих участков лучше развиваются мхи, папоротники и отдельные кустарники. Теплые почвы создают локальные условия, отличающиеся от окружающей камчатской природы.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Ecosystem и species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заметно, как ecosystem зависит от температуры, влажности и состава почв. В таких условиях отдельные species приспосабливаются к необычной среде обитания.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территории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прилегающих участках встречаются бурый медведь, лисица и росомаха, а также разные виды птиц. Для них долина и соседние пространства образуют разнообразный природный habitat.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Biodiversity и environment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показывает, что даже небольшая территория может иметь высокую biodiversity. Ее environment меняется под влиянием тепла, пара и рельефа, формируя мозаичную природную среду.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формирования гейзерной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геотермальных процессах, характерных для вулканических районов Камчатки.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и изменения рельефа
</a:t>
            </a:r>
            <a:endParaRPr lang="en-US" sz="3320" dirty="0"/>
          </a:p>
        </p:txBody>
      </p:sp>
      <p:sp>
        <p:nvSpPr>
          <p:cNvPr id="9" name="Text 2"/>
          <p:cNvSpPr txBox="1"/>
          <p:nvPr/>
        </p:nvSpPr>
        <p:spPr>
          <a:xfrm>
            <a:off x="1110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 и сели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Склоны долины нестабильны: после сильных осадков или снежного таяния могут сходить оползни и селевые потоки. Они перекраивают поверхность, засыпают трещины и временно меняют работу отдельных гейзеров.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110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реки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Гейзерная постоянно воздействует на дно ущелья, размывая берега и перенося наносы. Из-за этого геотермальные каналы могут открываться или, наоборот, перекрываться, что изменяет привычный режим источников.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059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остается живой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Гейзерное поле нельзя считать неизменным: одни выходы воды и пара исчезают после природных перестроек, а другие со временем появляются в новых местах. Это признак динамичной геотермальной среды.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59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Хрупкость ландшафта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кратковременное вмешательство в почвенный покров или неосторожное движение по территории усиливает повреждения. Поэтому здесь особенно важно учитывать природные ограничения и не воспринимать долину как обычный туристический объект.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Редкость долины связана не только с числом гейзеров, но и с тем, что все геотермальные формы сосредоточены на небольшой охраняемой территории.
</a:t>
            </a:r>
            <a:endParaRPr lang="en-US" sz="106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 материалам о Долине гейзеров и Кроноцком биосферном заповеднике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Долина гейзеров считается редкой в мире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высокой концентрации, компактности и сохранности делает Камчатскую долину исключительной даже среди известных геотермальных районов.
</a:t>
            </a:r>
            <a:endParaRPr lang="en-US" sz="10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Кроноцкий заповедник и охрана природы
</a:t>
            </a:r>
            <a:endParaRPr lang="en-US" sz="3181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Заповедная территория Камчатки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гейзеров находится внутри Кроноцкого биосферного заповедника, где охраняются не только горячие источники, но и окружающие вулканические, лесные и прибрежные экосистемы. На карте Камчатки эта территория выглядит как часть большого природного комплекса, связанного с Тихим океаном и вулканами полуострова.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мирового наследия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Камчатские природные комплексы входят в объект Всемирного наследия ЮНЕСКО «Вулканы Камчатки». Этот статус подчеркивает международную ценность района и его значение для сохранения редких ландшафтов. На изображении уместны эмблема заповедника или фрагмент охраняемой территории.
</a:t>
            </a:r>
            <a:endParaRPr lang="en-US" sz="1079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для науки и будущих поколений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территории помогает сохранить не только зрелищный ландшафт, но и условия для научных наблюдений. Здесь особенно важно поддерживать естественные процессы, чтобы исследователи могли изучать вулканизм, геотермальную активность и восстановление природы без лишнего вмешательства человека.
</a:t>
            </a:r>
            <a:endParaRPr lang="en-US" sz="10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9331" y="1648750"/>
            <a:ext cx="3797538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 научный интерес к долине постепенно превратился в строгую систему охраны и международного признания.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сильнее акцент смещался от открытия и исследования к сохранению территории как уникального природного наследия.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и охраны Долины гейзеров; материалы о Кроноцком заповеднике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изучения и охраны территории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5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Долины гейзеров и ограничения для туристов
</a:t>
            </a:r>
            <a:endParaRPr lang="en-US" sz="2786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возможно не свободно, а только по разрешениям и в составе организованных маршрутов. Такой порядок помогает контролировать нагрузку на уязвимую природную среду.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00250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Разрешённый доступ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595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Туристов сопровождают по заранее определённым тропам и площадкам. Это снижает риск повреждения почв, выхода за безопасные границы и случайного нарушения геотермальных участков.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606197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Организованный маршрут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57190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добраться до долины можно только вертолётом. Труднодоступность территории сама по себе ограничивает поток посетителей и помогает сохранить природную тишину и целостность ландшафта.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712157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Вертолётная доставка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6677850" y="2549125"/>
            <a:ext cx="1941600" cy="16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посещения учитывают горячие выбросы, хрупкие почвы и необходимость не менять природный режим. Здесь приоритетом остаются экологичность, осторожность и минимальное воздействие человека.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818191" y="2046050"/>
            <a:ext cx="18255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безопасность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опасность создают и природные процессы, и ограниченное, но чувствительное присутствие человека.
</a:t>
            </a:r>
            <a:endParaRPr lang="en-US" sz="122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 факторов уязвимости по материалам о Долине гейзеров и Кроноцком заповеднике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14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уязвимости долины
</a:t>
            </a:r>
            <a:endParaRPr lang="en-US" sz="3314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связаны с нестабильностью рельефа и водой; поэтому защита территории должна учитывать и геологические, и поведенческие риски.
</a:t>
            </a:r>
            <a:endParaRPr lang="en-US" sz="10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ценность Долины гейзеров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310211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природных нарушений в долине можно проследить, как экосистемы восстанавливаются на тёплых почвах. Такие наблюдения важны для понимания устойчивости растительности и роли микроусловий в развитии живых организмов.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1853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 отложения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стенках каналов и вокруг выходов воды постоянно откладываются минеральные вещества. Это помогает исследователям понимать процессы минералообразования и следить за тем, как меняется структура геотермальных путей.
</a:t>
            </a:r>
            <a:endParaRPr lang="en-US" sz="1282" dirty="0"/>
          </a:p>
        </p:txBody>
      </p:sp>
      <p:sp>
        <p:nvSpPr>
          <p:cNvPr id="12" name="Text 4"/>
          <p:cNvSpPr txBox="1"/>
          <p:nvPr/>
        </p:nvSpPr>
        <p:spPr>
          <a:xfrm>
            <a:off x="530160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Гидротермальная лаборатория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позволяет наблюдать работу гидротермальной системы в естественных условиях. Здесь можно изучать, как тепло недр, вода и давление вместе формируют гейзеры, фумаролы и горячие источники.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гейзеров в культуре и медиа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фильмы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часто становится героем фильмов о России и природе Камчатки. В кадре особенно выразительно смотрятся паровые струи, яркий рельеф и контраст между горячими источниками и холодными склонами.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 путешествия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фотографов это место привлекательно редким светом, туманом и динамикой пейзажа. Туристические материалы используют такие виды, чтобы показать не просто ландшафт, а ощущение живой природной силы.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867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работах долина помогает обсуждать вулканизм, охрану природы и значение заповедников. Она подходит для примеров о том, как научное открытие превращается в культурный символ региона.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74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долины на английском уместны слова wonder, landscape, heritage, expedition и conservation. Они помогают передать одновременно красоту, научную ценность и необходимость бережного отношения к территории.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974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редкости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массовом восприятии долина ассоциируется с необычным чудом природы, которое нельзя заменить искусственным объектом. Именно эта редкость делает её запоминающейся в книгах, репортажах и образовательных материалах.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405" y="1762825"/>
            <a:ext cx="4083789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Долина гейзеров уникальна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уникальность долины формируется сразу несколькими взаимосвязанными природными и охранными факторами.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Редкость долины объясняется не отдельным феноменом, а их сочетанием: тепло, вода, рельеф и охрана создают единый уникальный природный комплекс.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 природных особенностях Долины гейзеров
</a:t>
            </a:r>
            <a:endParaRPr lang="en-US" sz="10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Долина, которую 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гейзеров показывает, насколько тесно в природе связаны вулканизм, вода, рельеф и жизнь. Её ценность делает особенно важными осторожность, научное изучение и постоянную охрану территории.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2026-05-31T15:57:32Z</dcterms:created>
  <dcterms:modified xsi:type="dcterms:W3CDTF">2026-05-31T15:57:32Z</dcterms:modified>
</cp:coreProperties>
</file>