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миру растений: от дома до леса и воды.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дарят кислород, пищу, тень и укрытие. Без них природа была бы беднее, а многим животным и людям стало бы труднее жить. Давайте узнаем, какими бывают растения и где они растут.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нужны всем живым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самые высокие растения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крепкий ствол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дерева обычно есть один толстый ствол, от которого отходят ветви. Такая прочная основа помогает ему расти высоким и выдерживать ветер, дождь и снег.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Крона и тень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вместе с листьями образуют крону. Она защищает дерево от солнца и даёт прохладную тень в жаркий день, словно зелёный зонтик.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живут много лет, а некоторые — очень долго. Они постепенно растут, становятся всё выше и могут менять окружающий пейзаж целыми десятилетиями.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деревьям относятся берёза, дуб, клён, сосна и ель. Все они разные, но у каждого есть корни, ствол, ветви и крона.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— растения с несколькими стеблями
</a:t>
            </a:r>
            <a:endParaRPr lang="en-US" sz="293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один ствол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кустарника нет одного большого ствола. Из земли поднимается сразу несколько древесных стеблей, поэтому он выглядит пышным и разветвлённым.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ягоды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кустарники дают вкусные плоды. Смородина и малина помогают людям собирать ягоды, а значит, кустарники бывают не только красивыми, но и полезными.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шиповника есть колючки, которые защищают его от животных. У природы всё продумано: даже маленький кустарник умеет постоять за себя.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Красивое цветение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кустарники особенно хороши весной и летом, когда покрываются цветами. Сирень, например, радует ароматными кистями и делает сад наряднее.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— зелёные и мягкие растения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трав стебель не древесный, а мягкий и гибкий. Поэтому они легко качаются на ветру и не становятся такими твёрдыми, как деревья.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растут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можно увидеть на лугу, в поле, в саду и даже у дома. Они быстро занимают свободное место и часто растут большими группами.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травам относятся ромашка, одуванчик, подорожник, клевер и пшеница. У каждого растения свой вид, но все они остаются травами.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травы растут довольно быстро и цветут всё лето. Поэтому летом мы часто встречаем яркие лужайки, словно зелёные коврики с цветными пятнышками.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леса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рядом растут деревья, кустарники, травы, мхи и папоротники. У каждого растения здесь своё место, как у жильцов в большом зелёном доме.
</a:t>
            </a:r>
            <a:endParaRPr lang="en-US" sz="1323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ловят свет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густыми кронами света мало, поэтому лесным растениям важно улавливать каждый луч. У многих из них широкие зелёные листья, которые помогают им жить в тени.
</a:t>
            </a:r>
            <a:endParaRPr lang="en-US" sz="1323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служит домом белкам, птицам, ежам и множеству насекомых. Растения дают им укрытие, пищу и безопасные места для жизни.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растений лес не был бы таким густым и живым. Они создают уют для животных и делают лес красивым, тихим и очень нужным природе.
</a:t>
            </a:r>
            <a:endParaRPr lang="en-US" sz="13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луга и поля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света и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и в поле растения получают много солнца и воздуха. Здесь им не нужно пробираться сквозь густую тень, поэтому они часто растут широко и свободно.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насекомым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 прилетают к луговым растениям за нектаром. Без таких цветов им было бы труднее находить пищу и выполнять свою важную работу.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 растёт на полях и помогает людям получать хлеб, а животным — корм. Поле даёт не только урожай, но и много полезных растений.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Василёк, колокольчик, клевер и ромашка украшают луга яркими красками. Эти цветы делают место похожим на весёлый летний рисунок.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Садовые и огородные растения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Украшают сад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Садовые растения делают двор и клумбы красивыми. Розы, тюльпаны, пионы и астры радуют яркими цветами и помогают создать праздничное настроение.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Дарят 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Огородные растения выращивают для еды. Морковь, капуста, картофель, огурцы и свёкла попадают на наш стол и становятся вкусными блюдами.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растения не растут сами по себе без помощи человека. Их поливают, рыхлят землю и убирают сорняки, чтобы им было легче расти.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приносит пользу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садом и огородом требует терпения, но результат радует всех. Чем лучше забота, тем красивее цветы и богаче урожай.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живут рядом с нами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живут в домах, школах и коридорах. Они делают помещение уютнее, будто приносят в него маленький кусочек сада.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зимой красиво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остаются зелёными круглый год. Когда за окном холодно и серо, они всё равно радуют свежими листьями и оживляют комнату.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уход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ними нужно ухаживать: поливать, протирать листья и ставить ближе к свету. Тогда растения чувствуют себя хорошо и растут здоровыми.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дома можно увидеть фикус, герань, хлорофитум и алоэ. У каждого растения свои листья и свой характер, почти как у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водные растения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Водоём становится домом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прудах, озёрах, реках и болотах растения находят воду и место для жизни. Здесь они приспособлены к сырости и мягкому берегу.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Растение приспосабливается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кувшинки широкие листья лежат на поверхности воды, а у ряски листочки совсем маленькие. Такие формы помогают им жить в водоёме.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Водоём оживает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дают укрытие рыбам и мелким животным. Благодаря им водоём выглядит живым и становится удобным домом для многих обитателей.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маленькие любители влаги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маленькие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невысокие и мягкие растения. Их легко не заметить среди травы и камней, но именно они часто первыми поселяются там, где сыро и прохладно.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Любят сырость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хорошо чувствуют себя в лесной тени, на болоте и у воды. Им нужна влага, поэтому в сухом и жарком месте мхам трудно жить.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цветов и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мхов нет настоящих цветов, плодов и семян. Они размножаются спорами — очень маленькими частичками, которые помогают появляться новым растениям.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ковёр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мхи растут густо и плотно, словно мягкий зелёный коврик. Такой покров удерживает влагу и делает лесные тропинки немного сказочными.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— зелёные веера леса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843575" y="11796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Резные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папоротников крупные, красивые листья с узорами и разрезами. Они напоминают зелёные перья или веера и сразу привлекают внимание в тени леса.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20450" y="22653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любят влажные и тенистые уголки: лесные овраги, берега ручьёв и влажную почву. Там им легче расти и сохранять свои нежные листья.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10950" y="33510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спорами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папоротников нет цветов и плодов, как у многих других растений. Вместо этого они размножаются спорами, из которых позже могут вырасти новые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 не похожи на обычные деревья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Иголки вместо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хвойных растений листья похожи на иголки. Они узкие и жёсткие, поэтому дереву легче переносить холод, ветер и зимние морозы.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с семенами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сосны, ели, пихты и лиственницы семена часто прячутся в шишках. Это помогает растениям защищать своё будущее потомство от непогоды.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круглый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хвойные растения не сбрасывают иголки на зиму. Поэтому лес даже в холодное время года остаётся зелёным и нарядным, как в сказке.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великаны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хвойных растений есть высокие деревья, которые живут долго и крепко стоят в земле. Их кроны украшают лес и служат укрытием для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умеют цвести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цветок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цветковых растений сначала раскрывается цветок. Он помогает растению начать важный этап жизни и становится заметным украшением луга, сада или поля.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и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цветения у растения появляются плод и семена. Так оно может дать начало новым растениям, когда семена попадут в подходящую почву.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знакомые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цветковым относятся яблоня, вишня, ромашка, горох, подсолнух и тюльпан. Они очень разные, но все умеют цвести и образовывать семена.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лепестки и приятный запах помогают цветку привлечь пчёл, бабочек и других насекомых. Они переносят пыльцу и помогают растению продолжить свой род.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7027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7027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4740" y="1702770"/>
            <a:ext cx="231788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8708" y="3237353"/>
            <a:ext cx="274200" cy="2437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5921" y="3226770"/>
            <a:ext cx="264900" cy="2649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каждая часть растения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удерживает растение в земле и всасывает из почвы воду с полезными веществами. Без него растению было бы трудно стоять и расти.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помогают растению жить. В них оно получает свет и воздух, а ещё через листья растение дышит и готовит себе питание.
</a:t>
            </a:r>
            <a:endParaRPr lang="en-US" sz="1200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растение и соединяет его части между собой. По нему вода и питательные вещества поступают от корня к листьям и цветкам.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нужен растению для размножения. Он помогает появиться плодам и семенам, а яркие лепестки привлекают насекомых, словно маленькие фонарики.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плодах созревают семена, из которых потом вырастают новые растения. Так природа словно бережно прячет будущее внутри маленькой оболочки.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появляются снова и 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растение развивается от семени до новых семян, а у некоторых видов — ещё и с помощью луковиц, клубней и усов.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71" y="1481523"/>
            <a:ext cx="264900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183" y="1481523"/>
            <a:ext cx="198675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1627" y="1481523"/>
            <a:ext cx="231788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защищаются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помогают растению защищаться от тех, кто хочет его повредить или съесть. У шиповника они особенно заметны и делают куст колючим и неприступным.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кактуса толстый стебель хранит воду, как маленький природный склад. Это помогает ему выживать там, где жарко, сухо и дожди бывают редко.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вкус и плотные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защищаются горьким вкусом или толстыми листьями. Такие особенности не очень нравятся животным и помогают растениям спокойно жить в трудных местах.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нужно беречь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исчезают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становятся всё менее заметными в природе. Если их не беречь, они могут совсем исчезнуть, и тогда лес или степь потеряют свою красоту.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заносят в Красную книгу. Это особый список растений и животных, которым нужна защита, внимание и бережное отношение со стороны людей.
</a:t>
            </a:r>
            <a:endParaRPr lang="en-US" sz="1255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вредят вырубка лесов, пожары, загрязнение и слишком частый сбор цветов. Иногда человеку кажется, что один букет не страшен, но для природы это важно.
</a:t>
            </a:r>
            <a:endParaRPr lang="en-US" sz="1256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помочь растениям, нужно не рвать редкие цветы, не ломать ветки и не мусорить в лесу. Тогда у природы будет больше шансов сохранить свои сокровища.
</a:t>
            </a:r>
            <a:endParaRPr lang="en-US" sz="12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помощники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тихо работают каждый день. Они дают кислород, которым дышат люди и животные, а ещё создают тень в жару и украшают двор, лес и улицу. Без них мир был бы гораздо беднее и грустнее.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соседей
</a:t>
            </a:r>
            <a:pPr algn="ctr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веток, трав и листьев животные находят укрытие, корм и место для отдыха. Птицы строят гнёзда, насекомые прячутся от дождя, а маленькие звери чувствуют себя в безопасности. Растения словно добрые хозяева природы.
</a:t>
            </a:r>
            <a:endParaRPr lang="en-US" sz="100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Вкусная и живая еда
</a:t>
            </a:r>
            <a:pPr algn="ctr" indent="0" marL="0">
              <a:lnSpc>
                <a:spcPct val="100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помогают людям и животным стать сытыми. Из зёрен делают хлеб, из овощей — полезные блюда, а из цветков пчёлы собирают нектар. Поэтому растения — не просто украшение, а настоящая основа жизни.
</a:t>
            </a:r>
            <a:endParaRPr lang="en-US" sz="1061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так важны для всех живых существ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наши зелёные друзья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бывают разными, но каждое из них важно. Они украшают Землю, дают пищу и кислород, а ещё помогают животным. Беречь растения — значит беречь жизнь вокруг нас.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2026-05-25T22:01:22Z</dcterms:created>
  <dcterms:modified xsi:type="dcterms:W3CDTF">2026-05-25T22:01:22Z</dcterms:modified>
</cp:coreProperties>
</file>