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природное сообщество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система живых организмов и факторов, объединённых взаимосвязями.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формировались миллионы лет, создавая устойчивые экосистемы и поддерживая разнообразие жизни на планете. Они регулируют обмен веществ и энергии, обеспечивая баланс природы.
</a:t>
            </a:r>
            <a:endParaRPr lang="en-US" sz="1366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сообществ для жизни Земли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включает разные виды растений, животных, грибов и микроорганизмов, живущих вместе на одном участке. Они взаимодействуют между собой и с неживой средой.
</a:t>
            </a:r>
            <a:endParaRPr lang="en-US" sz="107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сообщества тесно связаны — изменения в одних видах влияют на других. Это создаёт сложную сеть взаимозависимостей и устойчивость экосистемы.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озеро — примеры природных сообществ, где объединены живые существа и условия среды, создавая уникальные экосистемы с особыми свойствами.
</a:t>
            </a:r>
            <a:endParaRPr lang="en-US" sz="119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природное сообщество?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4538" y="1298100"/>
            <a:ext cx="263175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природного сообщества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растения, животных, грибы и микроорганизмы, взаимодействующие друг с другом и окружающей средой.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для растений, задающий темп фотосинтеза и влияющий на температуру среды.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основу для роста растений и поддерживают жизнь микроорганизмов, влияя на структуру сообщества.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важный элемент, обеспечивающий процессы обмена веществ и среду обитания для многих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Характеризуются большим разнообразием растений и животных, многоярусной структурой и сложными пищевыми сетями, обеспечивая высокую экологическую устойчивость.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пресноводные и морские экосистемы, где живут рыбы, водоросли и микроорганизмы, поддерживающие круговорот веществ в водной среде.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Отличаются малым количеством осадков и специальными адаптациями у растений и животных, позволяющими выживать в суровых условиях.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сообщества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природных сообществ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лесного сообщества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хвойных лесах растут ели и сосны, которые создают среду обитания для мхов, грибов и множества животных, включая лосей и белок.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насекомых, таких как жуки, выполняет важные роли опыления и переработки органики, поддерживая биологическое равновесие.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занимаются разложением опавших листьев и мёртвых организмов, что обеспечивает цикличность питательных веществ в почве.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растения, которые производят органические вещества через фотосинтез, служа основой питания для всего сообщества.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разделяющиеся на травоядных, питающихся растениями, и хищников, поедающих других животных.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грибы и бактерии, разлагающие органические остатки, возвращая вещества в почву для повторного использования.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важен для поддержания непрерывного круговорота веществ и стабильности экосистемы в целом.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природного сообщества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отражает передачу энергии от растений через разных животных до разложителей, замыкающих цикл.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значительно уменьшается на каждом последующем уровне, поэтому число организмов снижается от растений к хищникам.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природных сообществах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отношения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хищничество поддерживают баланс: муравьи защищают тлю, а волки регулируют численность зайцев. Конкуренция усиливает борьбу за ресурсы, формируя структуру сообществ.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устойчивость сообщества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контролируют рост популяций, предотвращают доминирование одних видов и способствуют стабилизации экосистемы в изменяющихся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взаимодействия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фотосинтез растений и активность животных, определяя распределение видов и динамику сообществ.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температура задают условия обитания, влияя на биохимические процессы и поведение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почвы определяют доступность питательных веществ и способствуют формированию специфичных растительных и животных сообществ.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неживых факторов в сообществе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медведя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впадает в спячку, чтобы пережить холодный период без пищи. В это время его обмен веществ замедляется, а тело сохраняет энергию, обеспечивая выживание зимой.
</a:t>
            </a:r>
            <a:endParaRPr lang="en-US" sz="1117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Защитное сворачивание ежика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ёж сворачивается в плотный клубок, защищая мягкие части тела. Такой приём помогает избежать нападений хищников и сохранить жизнь.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Водоёмкость кактуса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способен накапливать большое количество воды в стебле. Это позволяет ему выживать в засушливых местах, где другие растения быстро погибают от дефицита влаги.
</a:t>
            </a:r>
            <a:endParaRPr lang="en-US" sz="11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организмов к среде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насекомых и миграция птиц способствуют возобновлению биологических процессов в экосистеме после зимы.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деятельность, такая как вырубка лесов, нарушает природные связи, вызывая снижение биоразнообразия.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наводнения резко изменяют состав видов, создавая условия для обновления и смены растительности.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природных сообществах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эффективному использованию ресурсов и снижает риск разрушения экосистемы.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 сообществе, тем выше его способность противостоять стрессам и восстанавливаться после повреждений.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эколого-биологических исследований, 2022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сообщества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цветы, что обеспечивает размножение многих растений и поддерживает продуктивность экосистемы.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распространяют семена, способствуя освоению растениями новых территорий и поддерживая разнообразие растительности.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мелких животных, предотвращая перенаселение и сохраняя баланс между видами.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разложению органики, ускоряя круговорот веществ и обогащая почвы.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природных сообществах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сообществ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органические вещества через фотосинтез, формируя основу питания для других организмов в экосистеме.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микроклимат, регулируя влажность и температуру, что способствует жизни разнообразных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пищи, растения предоставляют укрытие для животных и улучшают качество почвы путем накопления и разложения органики.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7941" y="2477750"/>
            <a:ext cx="156121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ключевые характеристики и различия между двумя типами природных сообществ.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озеро различаются структурой и функциями, что отражает адаптацию к среде и разнообразие живых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экологии,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лесного и озёрного сообществ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вырубка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деградации среды обитания и потере многих видов растений 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приводит к появлению исчезающих видов и снижению общей устойчивости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и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сброс отходов ухудшают качество почвы и воды, вызывая изменение природных цепей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природные сообщества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сообществ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требует создания охраняемых территорий, где минимизировано вмешательство человека.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заповедники обеспечивают защиту экосистем и место для естественного развития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 населения бережное отношение к природе и понимание её важности.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в лесу может содержать около миллиона особей, образующих сложную структуру с распределением задач между членами колонии.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литре воды пруда обитает более 3000 микроорганизмов, поддерживающих жизнедеятельность водной экосистемы и её биохимический баланс.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природных сообществах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сообществ для будущего планеты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и изучение природных сообществ — залог сохранения жизни и ресурсов Земли для будущих поколений. Бережное отношение к природе способствует устойчивому развитию и балансу экосистем.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2026-05-08T21:53:35Z</dcterms:created>
  <dcterms:modified xsi:type="dcterms:W3CDTF">2026-05-08T21:53:35Z</dcterms:modified>
</cp:coreProperties>
</file>