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анализаторы слуха и равновесия у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строения, функций и значимости слуха и равновесия в жизни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слух и равновесие важны?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понимать речь и музыку, а равновесие — сохранять устойчивость. Нарушения этих систем влияют на учебу и безопасность в повседневной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уха: наружное, среднее и внутреннее ухо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наружного и среднего уха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состоит из видимой ушной раковины и прохода, направляющего звук к барабанной перепонке. Среднее ухо содержит три маленькие косточки, передающие вибрации во внутреннее ухо.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и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 включает улитку и вестибулярный аппарат. Оно состоит из заполненных жидкостью полостей, обеспечивающих восприятие звука и чувство равновесия.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слуховой анализатор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волны проходят через слуховой проход, вызывая вибрации барабанной перепонки, что является первым этапом преобразования звука в механическое воздействие.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Вибрации передаются через слуховые косточки к овальному окну, усиливая сигналы для восприятия внутри улитки внутреннего уха.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улитке специализированные клетки преобразуют механические колебания в электрические сигналы, которые передаются в мозг для обработки.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в восприятии звука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волосковых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клетки в улитке реагируют на движение жидкости, вызванное звуковыми волнами. Они преобразуют механическую энергию в нервные импульсы, важные для слухового восприятия.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 в мозг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от волосковых клеток по слуховому нерву поступают в кору головного мозга, где обрабатываются и воспринимаются как звуки и речь.
</a:t>
            </a:r>
            <a:endParaRPr lang="en-US" sz="1224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пространственного расположения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волосковых клеток определяет различение разных частот, что позволяет человеку воспринимать широкий спектр звуков с высокой точностью.
</a:t>
            </a:r>
            <a:endParaRPr lang="en-US" sz="11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слышимых человеком звуков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восприятие человеком находится в диапазоне от 1000 до 4000 Гц, что важно для понимания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слух ограничен по сравнению с некоторыми животными, что отражает специфику восприятия звуков.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физиологии слуха, 2020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вестибулярного аппарата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заполнены жидкостью и отвечают за регистрацию вращательных движений головы.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Мешочек содержит отолитовую мембрану, фиксирующую линейные ускорения и положение головы относительно гравитации.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Маточка дополняет функции мешочка, выявляя изменения вертикальной ориентации тела.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система оснащена волосковыми клетками-рецепторами, посылающими сигналы о движении и положении тела в мозг.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анализатора равновесия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полукружных каналов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поворотов головы жидкость в полукружных каналах движется, вызывая деформацию волосковых клеток. Это помогает мозгу воспринимать изменение положения головы в пространстве.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отолитовых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Мешочек и маточка фиксируют ускорения и наклоны тела благодаря чувствительным мембранам, что позволяет сохранять устойчивость при различных движениях.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звукового сигнала от уха к мозгу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звуковой информации через анатомические структуры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слухового и вестибулярного анализаторов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функции, органы и типы стимулов слухового и вестибулярного анализаторов.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слуха и равновесия работают совместно, обеспечивая восприятие звука и пространственную ориентацию.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слуха для школьника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школьникам воспринимать объяснения учителей, участвовать в диалогах и быстро реагировать на важные звуковые сигналы в классе, что улучшает усвоение материала.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активное слушание на уроках и музыкальных занятиях развивается память и внимательность, что способствует успешному освоению новых знаний и навыков.
</a:t>
            </a:r>
            <a:endParaRPr lang="en-US" sz="1188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слуха затрудняют понимание речи, затормаживают обучение иностранным языкам и снижают возможности для общения и участия в коллективных играх и проектах.
</a:t>
            </a:r>
            <a:endParaRPr lang="en-US" sz="11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равновесия в спорте и повседневной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при спортивных тренировках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обеспечивает точное удержание баланса во время занятий спортом, таких как лыжи или гимнастика. Это помогает избежать падений и достигать лучших спортивных результатов.
</a:t>
            </a:r>
            <a:endParaRPr lang="en-US" sz="1343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равновесия в повседневных делах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 необходимо для комфортного и безопасного передвижения — ходьбы по лестницам, катанию на велосипеде и даже выполнению простых домашних задач без риска травмы.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 слуха у подростков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наушников на высокой громкости приводит к повреждению волосковых клеток внутреннего уха и снижению слуха у подростков.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 могут повреждать слуховые пути, ухудшая передачу звуковых сигналов в мозг.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Воспаления уха, такие как отиты, вызывают накопление жидкости и могут временно или постоянно ухудшать восприятие звуков.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и генетические нарушения влияют на развитие слухового аппарата, вызывая стойкие проблемы со слухом с детства.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равновесия: этиология и проявления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внутреннего уха, например лабиринтит, вызывают воспаление и нарушают работу вестибулярного аппарата, приводя к головокружению.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лекарства и интоксикации способны вызывать временные или хронические расстройства равновесия, выражающиеся в неустойчивости и дискомфорте при движении.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 и сотрясения мозга нарушают передачу нервных сигналов, что отражается на координации и стабильности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нарушений слуха среди подростков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причины, воздействие громких звуков остаётся главной предотвратимой причиной ухудшения слуха у молодёжи.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подтверждает, что профилактика шума особенно важна для сохранения слуха у подростков.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исследование слуха подростков,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коррекции слуха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легких и средних нарушений применяют слуховые аппараты разных видов, адаптирующие звук под индивидуальные потребности пациента.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тяжелой потере слуха устанавливают кохлеарные имплантаты, способствующие восстановлению звукового восприятия.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лечения воспалений и инфекций назначают медикаменты, направленные на устранение причины и снижение симптомов.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Хирургическое вмешательство сочетается с реабилитационными программами, которые включают логопедию и психологическую поддержку для улучшения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слуха и равновесия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наушников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громкости и времени прослушивания музыки в наушниках помогает защитить слуховые рецепторы от повреждений и сохранить остроту слуха на долгие 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гигиена ушей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ушей специалистом и соблюдение личной гигиены предотвращают воспалительные процессы и образование серных пробок, уменьшая риск заболеваний ушей.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на баланс, например стояние на одной ноге или использование балансировочных досок, развивают вестибулярный аппарат и улучшают координацию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слухе и равновесии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ухо распознаёт около 400 000 различных звуков, что обеспечивает богатое восприятие окружающей среды.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Воловковые клетки улитки не восстанавливаются после повреждения, поэтому качество слуха может ухудшаться с возрастом или из-за травм.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слышат ультразвуковые сигналы, а летучие мыши используют эхолокацию для ориентации в полной темноте, что демонстрирует разнообразие слуховых систем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диагностики слуха и равновесия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Аудиометрия — точная оценка слуха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аудиометры позволяют определить пороги слышимости, выявить виды потери слуха и помочь в подборе корректирующей техники.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равновесия для 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Ромберга и калорическая проба оценивают состояние вестибулярного аппарата, помогая врачам точно определить нарушения и назначить лечение.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слуха и равновесия в жизни подростков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слуха и равновесия обеспечивает безопасность, успешность учебы и активное развитие. Профилактика и своевременная помощь — залог полноценной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2026-05-09T03:16:00Z</dcterms:created>
  <dcterms:modified xsi:type="dcterms:W3CDTF">2026-05-09T03:16:00Z</dcterms:modified>
</cp:coreProperties>
</file>