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4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Неисчисляемые существительные: advice, hair, information, knowledge, money, news, progress
</a:t>
            </a:r>
            <a:pPr algn="ctr" indent="0" marL="0">
              <a:lnSpc>
                <a:spcPct val="100000"/>
              </a:lnSpc>
              <a:buNone/>
            </a:pPr>
            <a:r>
              <a:rPr lang="en-US" sz="60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4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говорить правильно о совете, знаниях, деньгах и новостях.
</a:t>
            </a:r>
            <a:pPr algn="ctr" indent="0" marL="0">
              <a:lnSpc>
                <a:spcPct val="100000"/>
              </a:lnSpc>
              <a:buNone/>
            </a:pPr>
            <a:r>
              <a:rPr lang="en-US" sz="34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31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47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1927" y="0"/>
            <a:ext cx="8059745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на уроке английского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часто встречаются в текстах, диалогах и заданиях ОГЭ. Их нельзя переводить по русской модели: в английском они обычно не имеют обычного множественного числа и требуют особых слов-сопровождающих.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Advice: совет как идея, а не отдельный предмет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219925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advice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Advice выражает совет, рекомендацию или полезное мнение. Это слово обозначает мысль, а не вещь, поэтому в обычной речи оно употребляется как неисчисляемое существительное.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219925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нельзя advices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advices в стандартном английском не используется. Если нужно сказать о нескольких советах, лучше выбрать a piece of advice или выражение several pieces of advice.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1087950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сочетания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говорят some advice, good advice, useful advice. Такие сочетания помогают указать количество или качество совета без обычной формы множественного числа.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1087950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писать естественно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ответах удобнее использовать a piece of advice, useful tips или some advice. Так фраза звучит естественно и соответствует нормам английской грамматики.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2458" y="2400"/>
            <a:ext cx="8300734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Hair: волосы как масса, а не как отдельные единицы
</a:t>
            </a:r>
            <a:endParaRPr lang="en-US" sz="5000" dirty="0"/>
          </a:p>
        </p:txBody>
      </p:sp>
      <p:sp>
        <p:nvSpPr>
          <p:cNvPr id="11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речь идет о волосах как о внешней характеристике, hair обычно неисчисляемое: long hair, dark hair, curly hair. Здесь слово обозначает массу, а не отдельные волосы.
</a:t>
            </a:r>
            <a:endParaRPr lang="en-US" sz="2461" dirty="0"/>
          </a:p>
        </p:txBody>
      </p:sp>
      <p:sp>
        <p:nvSpPr>
          <p:cNvPr id="12" name="Text 3"/>
          <p:cNvSpPr txBox="1"/>
          <p:nvPr/>
        </p:nvSpPr>
        <p:spPr>
          <a:xfrm>
            <a:off x="68340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волос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a hair используется, если нужно назвать один волос. Такой вариант нужен тогда, когда внимание сосредоточено на отдельной волосине, а не на прическе в целом.
</a:t>
            </a:r>
            <a:endParaRPr lang="en-US" sz="2461" dirty="0"/>
          </a:p>
        </p:txBody>
      </p:sp>
      <p:sp>
        <p:nvSpPr>
          <p:cNvPr id="13" name="Text 4"/>
          <p:cNvSpPr txBox="1"/>
          <p:nvPr/>
        </p:nvSpPr>
        <p:spPr>
          <a:xfrm>
            <a:off x="68340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возможна hairs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Множественное число hairs встречается, если говорят о нескольких отдельных волосках или подчеркивают их как единицы. В описании внешности это употребление встречается реже.
</a:t>
            </a:r>
            <a:endParaRPr lang="en-US" sz="2461" dirty="0"/>
          </a:p>
        </p:txBody>
      </p:sp>
      <p:sp>
        <p:nvSpPr>
          <p:cNvPr id="14" name="Text 5"/>
          <p:cNvSpPr txBox="1"/>
          <p:nvPr/>
        </p:nvSpPr>
        <p:spPr>
          <a:xfrm>
            <a:off x="683400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большинстве школьных предложений hair ведет себя как неисчисляемое слово. Поэтому обычно говорят a lot of hair, not many hairs, когда описывают внешность человека.
</a:t>
            </a:r>
            <a:endParaRPr lang="en-US" sz="246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049712"/>
            <a:ext cx="10121400" cy="4033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слова темы и их грамматическое поведение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значение, типичное употребление и частые ошибки для ключевых слов темы.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слов темы ведут себя как неисчисляемые существительные и не образуют обычное множественное число.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неисчисляемых существительных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Information: сведения, факты, данные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053185" y="3589775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Information означает информацию, сведения или данные. В обычной английской речи это слово почти всегда используется как неисчисляемое существительное, поэтому форма informations считается неправильной.
</a:t>
            </a:r>
            <a:endParaRPr lang="en-US" sz="2700" dirty="0"/>
          </a:p>
        </p:txBody>
      </p:sp>
      <p:sp>
        <p:nvSpPr>
          <p:cNvPr id="11" name="Text 3"/>
          <p:cNvSpPr txBox="1"/>
          <p:nvPr/>
        </p:nvSpPr>
        <p:spPr>
          <a:xfrm>
            <a:off x="5272576" y="3589775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сочетания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говорят some information, useful information, important information, a lot of information. Такие сочетания звучат естественно и помогают точно передать нужный смысл.
</a:t>
            </a:r>
            <a:endParaRPr lang="en-US" sz="2700" dirty="0"/>
          </a:p>
        </p:txBody>
      </p:sp>
      <p:sp>
        <p:nvSpPr>
          <p:cNvPr id="12" name="Text 4"/>
          <p:cNvSpPr txBox="1"/>
          <p:nvPr/>
        </p:nvSpPr>
        <p:spPr>
          <a:xfrm>
            <a:off x="9497508" y="3589775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обозначить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выделить отдельные сведения, используют pieces of information или a bit of information. Эти выражения заменяют обычное множественное число и делают фразу грамматически правильной.
</a:t>
            </a:r>
            <a:endParaRPr lang="en-US" sz="2700" dirty="0"/>
          </a:p>
        </p:txBody>
      </p:sp>
      <p:sp>
        <p:nvSpPr>
          <p:cNvPr id="13" name="Text 5"/>
          <p:cNvSpPr txBox="1"/>
          <p:nvPr/>
        </p:nvSpPr>
        <p:spPr>
          <a:xfrm>
            <a:off x="13722492" y="3588250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избегать в ответах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заданиях важно не писать informations. Лучше сразу выбирать неисчисляемую форму и при необходимости добавлять слова, которые показывают количество или степень важности.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3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these nouns часто важнее не число, а указание количества, степени или отдельного элемента. Поэтому особенно полезны слова-помощники some и a lot of.
</a:t>
            </a:r>
            <a:pPr algn="l" indent="0" marL="0">
              <a:lnSpc>
                <a:spcPct val="150041"/>
              </a:lnSpc>
              <a:buNone/>
            </a:pPr>
            <a:r>
              <a:rPr lang="en-US" sz="23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и a lot of подходят для нейтральных утверждений, much — для вопросов и отрицаний, little — для малого количества, a piece of — для одной единицы.
</a:t>
            </a:r>
            <a:endParaRPr lang="en-US" sz="2341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чаще всего сочетаются с неисчисляемыми существительными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неисчисляемых существительных
</a:t>
            </a:r>
            <a:endParaRPr lang="en-US" sz="145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в английском говорят knowledge of English, general knowledge, deep knowledge, но не используют обычное множественное число.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нужно для описания общего объема знаний, а не отдельных единиц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неисчисляемых существительных
</a:t>
            </a:r>
            <a:endParaRPr lang="en-US" sz="2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2458" y="2400"/>
            <a:ext cx="8300734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Money: деньги как сумма, а не как отдельные предметы
</a:t>
            </a:r>
            <a:endParaRPr lang="en-US" sz="5000" dirty="0"/>
          </a:p>
        </p:txBody>
      </p:sp>
      <p:sp>
        <p:nvSpPr>
          <p:cNvPr id="11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Money обозначает деньги как средство оплаты и обычно считается неисчисляемым. В английском говорят much money, some money, a lot of money, enough money.
</a:t>
            </a:r>
            <a:endParaRPr lang="en-US" sz="2461" dirty="0"/>
          </a:p>
        </p:txBody>
      </p:sp>
      <p:sp>
        <p:nvSpPr>
          <p:cNvPr id="12" name="Text 3"/>
          <p:cNvSpPr txBox="1"/>
          <p:nvPr/>
        </p:nvSpPr>
        <p:spPr>
          <a:xfrm>
            <a:off x="68340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нужны другие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речь идет о конкретных предметах, используют coins, notes, bills или cash. Так легко отделить саму сумму от отдельных купюр и монет.
</a:t>
            </a:r>
            <a:endParaRPr lang="en-US" sz="2461" dirty="0"/>
          </a:p>
        </p:txBody>
      </p:sp>
      <p:sp>
        <p:nvSpPr>
          <p:cNvPr id="13" name="Text 4"/>
          <p:cNvSpPr txBox="1"/>
          <p:nvPr/>
        </p:nvSpPr>
        <p:spPr>
          <a:xfrm>
            <a:off x="68340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 moneys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moneys в обычной речи не используется. Она может встречаться только в узких специальных текстах, например в юридических или финансовых контекстах.
</a:t>
            </a:r>
            <a:endParaRPr lang="en-US" sz="2461" dirty="0"/>
          </a:p>
        </p:txBody>
      </p:sp>
      <p:sp>
        <p:nvSpPr>
          <p:cNvPr id="14" name="Text 5"/>
          <p:cNvSpPr txBox="1"/>
          <p:nvPr/>
        </p:nvSpPr>
        <p:spPr>
          <a:xfrm>
            <a:off x="683400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писать правильно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ответах лучше помнить: money сочетается с much и some, а не с many. Это помогает избежать типичной ошибки русскоязычных учащихся.
</a:t>
            </a:r>
            <a:endParaRPr lang="en-US" sz="246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правильную форму существительного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формы и определителя для неисчисляемых слов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News: одно слово, которое означает и одну новость, и много сообщений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1441600" y="2504000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2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News выглядит как форма единственного числа, но по смыслу может охватывать сразу несколько сообщений, событий или фактов. Поэтому в английском обычно говорят news is, а не news are.
</a:t>
            </a:r>
            <a:endParaRPr lang="en-US" sz="2432" dirty="0"/>
          </a:p>
        </p:txBody>
      </p:sp>
      <p:sp>
        <p:nvSpPr>
          <p:cNvPr id="9" name="Text 2"/>
          <p:cNvSpPr txBox="1"/>
          <p:nvPr/>
        </p:nvSpPr>
        <p:spPr>
          <a:xfrm>
            <a:off x="1441600" y="5988850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определения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news часто сочетается с оценочными прилагательными: good news, bad news, latest news, local news, breaking news. Такие определения уточняют характер сообщения и делают фразу более естественной.
</a:t>
            </a:r>
            <a:endParaRPr lang="en-US" sz="2283" dirty="0"/>
          </a:p>
        </p:txBody>
      </p:sp>
      <p:sp>
        <p:nvSpPr>
          <p:cNvPr id="10" name="Text 3"/>
          <p:cNvSpPr txBox="1"/>
          <p:nvPr/>
        </p:nvSpPr>
        <p:spPr>
          <a:xfrm>
            <a:off x="12126550" y="4296750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сообщение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23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назвать одну отдельную новость, используют не само слово news, а выражение a piece of news. Оно помогает точно показать, что речь идет об одном сообщении, а не о целом потоке новостей.
</a:t>
            </a:r>
            <a:endParaRPr lang="en-US" sz="2303" dirty="0"/>
          </a:p>
        </p:txBody>
      </p:sp>
      <p:sp>
        <p:nvSpPr>
          <p:cNvPr id="11" name="Text 4"/>
          <p:cNvSpPr txBox="1"/>
          <p:nvPr/>
        </p:nvSpPr>
        <p:spPr>
          <a:xfrm>
            <a:off x="12126550" y="7764375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ошибка
</a:t>
            </a:r>
            <a:pPr algn="l" indent="0" marL="0">
              <a:lnSpc>
                <a:spcPct val="100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Русскоязычные ученики нередко пишут news are, потому что ориентируются на русский язык. В английском нужно помнить: news воспринимается как одно понятие, поэтому глагол ставится в единственном числе.
</a:t>
            </a:r>
            <a:endParaRPr lang="en-US" sz="2245" dirty="0"/>
          </a:p>
        </p:txBody>
      </p:sp>
      <p:sp>
        <p:nvSpPr>
          <p:cNvPr id="12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2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важно не только запомнить слова, но и увидеть, какие из них чаще встречаются в речи и заданиях ОГЭ. Это помогает быстрее выбирать нужную форму.
</a:t>
            </a:r>
            <a:pPr algn="l" indent="0" marL="0">
              <a:lnSpc>
                <a:spcPct val="150041"/>
              </a:lnSpc>
              <a:buNone/>
            </a:pPr>
            <a:r>
              <a:rPr lang="en-US" sz="22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2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и a lot of подходят чаще всего, а much и little особенно полезны для точного указания количества. News и progress требуют согласования в единственном числе.
</a:t>
            </a:r>
            <a:endParaRPr lang="en-US" sz="2264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News и progress: согласование с глаголом и частые определения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385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«неисчисляемые существительные»; качественная оценка частотности, 2025
</a:t>
            </a:r>
            <a:endParaRPr lang="en-US" sz="138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Progress: движение вперед без множественного числа
</a:t>
            </a:r>
            <a:endParaRPr lang="en-US" sz="3823" dirty="0"/>
          </a:p>
        </p:txBody>
      </p:sp>
      <p:sp>
        <p:nvSpPr>
          <p:cNvPr id="7" name="Text 1"/>
          <p:cNvSpPr txBox="1"/>
          <p:nvPr/>
        </p:nvSpPr>
        <p:spPr>
          <a:xfrm>
            <a:off x="1981375" y="3585950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progress понимают как движение вперед, развитие или улучшение. Оно описывает процесс, а не отдельные предметы, поэтому не ведет себя как обычное исчисляемое существительное.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0703075" y="3585958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формы множ.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обычном английском progress не получает окончание -s во множественном числе. Если хочется выразить несколько шагов или этапов, нужно менять не слово progress, а саму формулировку.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6328650" y="7280283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сочетания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запоминают самые частые фразы: make progress, good progress, slow progress, steady progress, real progress. Они помогают точно описать успехи в учебе, работе или любой деятельности.
</a:t>
            </a:r>
            <a:endParaRPr lang="en-US" sz="3000" dirty="0"/>
          </a:p>
        </p:txBody>
      </p:sp>
      <p:sp>
        <p:nvSpPr>
          <p:cNvPr id="10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2932346"/>
            <a:ext cx="10121400" cy="4033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сочетания слов темы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увидеть, какие определения чаще всего подходят каждому слову и как они работают в предложении.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помогают уточнить смысл слова и сразу показывают, что оно употребляется как неисчисляемое или особое по значению.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«неисчисляемые существительные»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581" y="3234319"/>
            <a:ext cx="622388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6825" y="3234319"/>
            <a:ext cx="711300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125" y="6597494"/>
            <a:ext cx="711300" cy="71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6825" y="6582569"/>
            <a:ext cx="711300" cy="711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Слова-заменители для выражения количества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piece of advice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конструкция помогает назвать один совет, когда обычное множественное число не подходит. Она особенно полезна в школьных диалогах, письмах и заданиях на выбор правильной формы.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piece of news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говорят об одной новости или одном сообщении. Выражение встречается в учебных текстах и помогает избежать ошибки newses, которой в стандартном английском не существует.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piece of information
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нужна, когда требуется выделить один факт или одно сведение. Она позволяет точно указать количество, не превращая information в обычное исчисляемое существительное.
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4645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заменители
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4361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hair, money и progress тоже есть свои модели: a strand of hair, a sum of money, a stage of progress. Такие сочетания показывают, что количество можно выражать разными способами.
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русскоязычных учащихся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053185" y="3589775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Лишнее окончание -s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появляются формы advices, informations, knowledges, moneys и progresses. В английском такие варианты обычно неверны, потому что эти слова не образуют обычное множественное число.
</a:t>
            </a:r>
            <a:endParaRPr lang="en-US" sz="2700" dirty="0"/>
          </a:p>
        </p:txBody>
      </p:sp>
      <p:sp>
        <p:nvSpPr>
          <p:cNvPr id="11" name="Text 3"/>
          <p:cNvSpPr txBox="1"/>
          <p:nvPr/>
        </p:nvSpPr>
        <p:spPr>
          <a:xfrm>
            <a:off x="5272576" y="3589775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much и many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Еще одна типичная ошибка — many money или many information. Для неисчисляемых существительных чаще нужны much, some, a lot of или little, а не many и few.
</a:t>
            </a:r>
            <a:endParaRPr lang="en-US" sz="2700" dirty="0"/>
          </a:p>
        </p:txBody>
      </p:sp>
      <p:sp>
        <p:nvSpPr>
          <p:cNvPr id="12" name="Text 4"/>
          <p:cNvSpPr txBox="1"/>
          <p:nvPr/>
        </p:nvSpPr>
        <p:spPr>
          <a:xfrm>
            <a:off x="9497508" y="3589775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согласование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news are звучит естественно по-русски, но в английском неправильно. Слово news требует формы единственного числа: news is, even when it refers to many reports.
</a:t>
            </a:r>
            <a:endParaRPr lang="en-US" sz="2700" dirty="0"/>
          </a:p>
        </p:txBody>
      </p:sp>
      <p:sp>
        <p:nvSpPr>
          <p:cNvPr id="13" name="Text 5"/>
          <p:cNvSpPr txBox="1"/>
          <p:nvPr/>
        </p:nvSpPr>
        <p:spPr>
          <a:xfrm>
            <a:off x="13722492" y="3588250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отдельной единицей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назвать один совет, одну новость или одно сведение, лучше использовать a piece of. Это помогает избежать ошибки и выбрать форму, которая подходит по смыслу.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ответа в грамматическом задании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помогает быстро выбрать правильную форму неисчисляемого существительного и проверить согласование с глаголом.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Мини-текст с нужными словами в естественном употреблении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219925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контекст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the news, the teacher shared some advice. Эта фраза показывает, как слово news работает как общее сообщение, а advice употребляется без множественного числа и без лишних окончаний.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219925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после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 the lesson, they made progress. Так подчеркивается движение вперед и улучшение результата. Слово progress связано с процессом, поэтому в стандартном английском остается в единственном числе.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1087950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students found useful information and showed good knowledge of English. Здесь видно, что information и knowledge обозначают объем сведений, а не отдельные предметы, поэтому звучат естественно без формы множественного числа.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1087950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student had long hair and talked about saving money for a school trip. Это предложение помогает увидеть, что hair и money тоже часто ведут себя как неисчисляемые существительные.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большинство слов темы ведут себя как неисчисляемые существительные. Остальные требуют особых конструкций, когда нужно уточнить количество или выделить один элемент.
</a:t>
            </a:r>
            <a:pPr algn="l" indent="0" marL="0">
              <a:lnSpc>
                <a:spcPct val="150041"/>
              </a:lnSpc>
              <a:buNone/>
            </a:pPr>
            <a:r>
              <a:rPr lang="en-US" sz="2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группа — неисчисляемые слова. Hair занимает отдельное место, а конструкции с piece, strand, sum и stage помогают точно выражать количество.
</a:t>
            </a:r>
            <a:endParaRPr lang="en-US" sz="2123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распределяются слова темы по способу употребления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«неисчисляемые существительные»; обобщение учебного материала
</a:t>
            </a:r>
            <a:endParaRPr lang="en-US" sz="145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 словах темы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Advice, hair, information, knowledge, money, news и progress чаще всего не имеют обычного множественного числа. Чтобы говорить точно, используйте much, some, a lot of, little и специальные конструкции.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2026-05-31T13:24:13Z</dcterms:created>
  <dcterms:modified xsi:type="dcterms:W3CDTF">2026-05-31T13:24:13Z</dcterms:modified>
</cp:coreProperties>
</file>