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со слайдами презентации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Слайды можно создавать, копировать, менять местами, скрывать и удалять — чтобы порядок был понятным.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 — отдельная страница презентации, где размещаются заголовок, текст, изображения, таблицы, схемы и диаграммы. В учебных презентациях слайды помогают пересказывать тему, показывать правила и сравнивать факты. Обычно один слайд несёт одну главную мысль, а вся презентация складывается из связанных страниц; порядок удобно менять в панели миниатюр.
</a:t>
            </a:r>
            <a:endParaRPr lang="en-US" sz="1283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слайд и где он используется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нового слайда добавляет в презентацию ещё одну страницу. Вы начинаете новую мысль или переходите к следующему шагу, сохраняя общий стиль и логическую последовательность материала.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меняет порядок страниц, чтобы рассказ шёл правильно. Удаление убирает лишний или ошибочный слайд из файла, а скрытие оставляет его в презентации, но не показывает во время демонстрации.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Дублирование создаёт точную копию выбранного слайда: текст, картинки и оформление сохраняются. Это помогает быстро делать похожие карточки, повторяющиеся задания или слайды с одинаковой структурой.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со слайдами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работы в редакторе презентаций: шаги и решения пользователя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презентацию из слайдов: от идеи до финальной проверки
</a:t>
            </a:r>
            <a:endParaRPr lang="en-US" sz="193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слайд чаще всего создают, выбрав место в списке миниатюр. Тогда он появляется там, где должен продолжать мысль. Если выбрать другой макет, меняется расположение заголовка, текста и изображений — так удобно подстроить страницу под задачу.
</a:t>
            </a:r>
            <a:endParaRPr lang="en-US" sz="91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 появляется «на месте» — после выбранной страницы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показывают миниатюры двух похожих слайдов, легко увидеть, что различается только содержимое. Один слайд создан как копия другого: так сохраняется единый стиль, а работа идёт быстрее и аккуратнее.
</a:t>
            </a:r>
            <a:endParaRPr lang="en-US" sz="979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почти одинаковые страницы: одна как копия другой
</a:t>
            </a:r>
            <a:endParaRPr lang="en-US" sz="1132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Дублирование особенно выручает при одинаковых «карточках»: например, несколько слайдов с похожими заданиями или одинаковой структурой. Копия сохраняет оформление исходного слайда, поэтому не нужно заново настраивать шрифты и расположение элементов.
</a:t>
            </a:r>
            <a:endParaRPr lang="en-US" sz="871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Дубликат помогает, когда задания повторяются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дублирование: как это выглядит в работе
</a:t>
            </a:r>
            <a:endParaRPr lang="en-US" sz="25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066" y="1647777"/>
            <a:ext cx="307280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помогают быстро исправлять структуру презентации, не теряя важный материал.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Сочетая «создать/дублировать» и «переместить/удалить/скрыть», можно быстро собрать логичную структуру и избежать ошибок в показе.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редакторов презентаций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со слайдами и их результат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важен порядок слайдов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слайдов влияет на то, как воспринимается весь материал. Когда страницы идут последовательно, текст легче читать и запоминать: меньше пауз и вопросов по ходу рассказа.
</a:t>
            </a:r>
            <a:endParaRPr lang="en-US" sz="1037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Логичное чтение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порядок заранее выверен, во время показа меньше неожиданностей: не приходится менять маршрут рассказа. Это делает демонстрацию спокойной и уверенной для ученика.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исправлений по ходу выступления
</a:t>
            </a:r>
            <a:endParaRPr lang="en-US" sz="1255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Панель миниатюр позволяет сразу увидеть всю последовательность. Если заметили ошибку, слайды можно быстро переставить мышью, не открывая каждую страницу отдельно.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обзор через миниатюры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учебных работ часто выбирают путь: сначала тема, затем объяснение, потом примеры и вывод. Такой ход помогает постепенно наращивать понимание, а не «скакать» между фактами.
</a:t>
            </a:r>
            <a:endParaRPr lang="en-US" sz="1084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общего к частному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практике чаще всего дольше задерживаются на тексте и проверке последовательности: именно они сильнее всего влияют на понятность презентации.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этапы идут по очереди, главный вклад в качество обычно дают заполнение и финальная сверка. Остальные действия чаще занимают меньше времени.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 этапам работы; точные доли времени не измерялись.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уходит время при работе со слайдами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задаёт, где разместятся заголовок, основной текст, рисунки, таблицы или схемы. Для одного правила подходит страница с крупным заголовком и коротким пояснением: так главное сообщение видно сразу.
</a:t>
            </a:r>
            <a:endParaRPr lang="en-US" sz="1043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простой «правило + короткий текст»
</a:t>
            </a:r>
            <a:endParaRPr lang="en-US" sz="1242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сравнения фактов удобны макеты с двумя колонками или таблицей. Если нужно объяснить процесс, выбирают схему со стрелками или другой формат шагов — он помогает следить за порядком действий.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сравнение или показ процесса
</a:t>
            </a:r>
            <a:endParaRPr lang="en-US" sz="1342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Макеты слайдов и их назначение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копировании между слайдами можно переносить текстовые блоки, фигуры, картинки и значки. Так быстрее создаются одинаковые подписи, карточки заданий и повторяющиеся элементы оформления.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экономит время и поддерживает единый вид презентации: одинаковые элементы выглядят согласованно. В итоге работа идёт быстрее, а внимание меньше уходит на «ручную» настройку каждого слайда.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Удобно, что вставка без форматирования помогает сохранить нужный текст, но при этом не всегда удерживает старый стиль. Поэтому иногда приходится подстроить оформление под новый слайд и его макет.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элементов между слайдами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2" y="1647776"/>
            <a:ext cx="3832533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возможности редакторов презентаций
</a:t>
            </a:r>
            <a:endParaRPr lang="en-US" sz="138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| Лучшее действие | Причина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очищает файл, а скрытие позволяет сохранить материал «на потом». Такой выбор снижает риск ошибок во время демонстрации и помогает держать презентацию в нужном объёме.
</a:t>
            </a:r>
            <a:endParaRPr lang="en-US" sz="1295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удалять, а когда скрывать слайд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панель миниатюр → проверить последовательность → убрать лишние дубли → проверить читаемость → убедиться в наличии элементов → посмотреть переходы → сохранить готовую версию.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презентации перед показом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простого эффекта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— это эффекты смены одного слайда другим. Для школьных презентаций чаще подходят простые варианты, чтобы не отвлекать от текста, схем и объяснений.
</a:t>
            </a:r>
            <a:endParaRPr lang="en-US" sz="139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 в показе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выступлением стоит пролистать презентацию глазами зрителя: удобно ли следовать логике, не «теряется» ли содержание на переходах и не возникает ли лишних задержек.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яркости и сложности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яркие или сложные эффекты могут замедлять просмотр и мешать сосредоточиться на теме. Лучше сохранить одинаковый стиль и темп смены страниц.
</a:t>
            </a:r>
            <a:endParaRPr lang="en-US" sz="1385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слайдами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работе текстовые и «с изображением» слайды обычно используют для объяснения и примеров, а таблицы, схемы и диаграммы — когда нужно сравнение или последовательность.
</a:t>
            </a:r>
            <a:endParaRPr lang="en-US" sz="1284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заметное преобладание — за слайдами, где основная мысль объясняется через текст или пример. Остальные типы применяются точечно, когда требуется показать структуру, сравнение или числа.
</a:t>
            </a:r>
            <a:endParaRPr lang="en-US" sz="126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практические наблюдения при подготовке учебных презентаций (точные статистические данные не приводятся).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слайдов встречаются чаще всего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тема задаёт цвета, шрифты и оформление всех слайдов. В учебных презентациях часто выбирают светлый фон: на нём проще читать заголовки и основной текст. Это помогает удерживать внимание.
</a:t>
            </a:r>
            <a:endParaRPr lang="en-US" sz="1046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как «скелет» оформления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стиль делает презентацию аккуратной и облегчает поиск важного: заголовок, ключевая мысль, примеры. Если нужно сравнить варианты, удобно смотреть один и тот же слайд в двух стилях.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единый стиль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Фон, тема и единый стиль презентации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со слайдами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удаление нужного слайда может «сломать» объяснение: презентация станет неполной или нарушится ход рассказа. Перед крупными изменениями полезно сохранять копию файла.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копий делает работу длинной и запутанной: важные идеи теряются среди повторов. Лучше дублировать только то, что реально используется в нескольких местах.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 слайдов нарушает логику материала. Зрителю сложнее понять переход от темы к объяснению и к выводу, особенно если вы строите рассказ от общего к частному.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шрифты и размеры текста выглядят неаккуратно и усложняют чтение. Ещё хуже, когда переходы и стили слишком разные: они отвлекают от содержания и снижают качество презентации.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72" y="1647777"/>
            <a:ext cx="347099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| Результат | Польза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очистки, упорядочивания и единых шаблонов ускоряет подготовку и повышает качество показа. Проверка скрытых материалов предотвращает сюрпризы во время выступления.
</a:t>
            </a:r>
            <a:endParaRPr lang="en-US" sz="1392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работы с презентациями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 и их эффект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 нужен в презентации? → да: оставить; нет: удалить. Повторяется без изменений? → да: дублировать. Порядок нарушен? → да: переместить. Нужен только как запасной? → да: скрыть. Оформление не совпадает? → да: изменить макет или тему.
</a:t>
            </a:r>
            <a:endParaRPr lang="en-US" sz="1061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действие со слайдом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Титульный слайд задаёт тему, чтобы зритель понимал, о чём будет рассказ. Затем следует план работы: какие шаги и в каком порядке будут рассмотрены. Такой старт помогает не терять нить даже при быстром просмотре.
</a:t>
            </a:r>
            <a:endParaRPr lang="en-US" sz="108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Титульный слайд и план как ориентир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отдельные страницы удобно добавить таблицу для сравнения, схему для последовательности действий и диаграмму, если нужно показать числа или части целого. В конце — слайд с итогом, который соединяет все блоки в одну логическую точку.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наглядности и итоговая точка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три смысловых блока с объяснением материала. В каждом блоке лучше поддерживать одну главную мысль и не смешивать разные темы. Это делает содержание понятным и снижает количество лишних переходов по ходу выступления.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смысловых блока и один фокус на каждом слайде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удачной структуры учебной презентации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операции со слайдами решают всё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со слайдами превращают набор отдельных страниц в понятную и аккуратную презентацию. Создание, дублирование, перемещение, скрытие и удаление помогают исправлять ошибки и строить логичный порядок.
</a:t>
            </a:r>
            <a:endParaRPr lang="en-US" sz="13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2026-05-12T12:43:25Z</dcterms:created>
  <dcterms:modified xsi:type="dcterms:W3CDTF">2026-05-12T12:43:25Z</dcterms:modified>
</cp:coreProperties>
</file>