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image" Target="../media/image-10-14.png"/><Relationship Id="rId15" Type="http://schemas.openxmlformats.org/officeDocument/2006/relationships/image" Target="../media/image-10-15.png"/><Relationship Id="rId16" Type="http://schemas.openxmlformats.org/officeDocument/2006/relationships/image" Target="../media/image-10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Текст, его основная и дополнительная информация. Тезисы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 смысл текста: главное, подробности и краткую запись мыслей.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помогает понимать учебные тексты, быстро пересказывать материал, составлять план и готовиться к ответам на уроках.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выделять главное в тексте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текст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91425" y="1287530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7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состоит из нескольких предложений, которые объединены общей темой и связаны по смыслу и грамматически. Они читаются не по отдельности, а как единое сообщение.
</a:t>
            </a:r>
            <a:endParaRPr lang="en-US" sz="1288" dirty="0"/>
          </a:p>
        </p:txBody>
      </p:sp>
      <p:sp>
        <p:nvSpPr>
          <p:cNvPr id="11" name="Text 3"/>
          <p:cNvSpPr txBox="1"/>
          <p:nvPr/>
        </p:nvSpPr>
        <p:spPr>
          <a:xfrm>
            <a:off x="3448650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главная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любом тексте есть основная мысль — то главное, ради чего он создан. Именно она помогает понять, о чем говорится в целом, даже если текст большой.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05875" y="1287525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конец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текста обычно есть начало, развитие и завершение. Эти части помогают последовательно раскрыть содержание и довести мысль до логического вывода.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91425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цельность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предложения в тексте не случайны: каждое дополняет другие и помогает раскрыть содержание. Поэтому текст отличается от набора разрозненных фраз.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48651" y="3197388"/>
            <a:ext cx="2246732" cy="1239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и содержание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показывает, о чем говорится в тексте, а содержание раскрывает эту тему через факты, описания, рассуждения и выводы.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658493"/>
            <a:ext cx="3934500" cy="156801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чем главная мысль отличается от пояснений и деталей.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информация сохраняет смысл текста, а дополнительная делает его точнее и понятнее.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и дополнительная информация: сравнение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текста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93255" y="827125"/>
            <a:ext cx="2964191" cy="415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597"/>
            <a:ext cx="79809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и опорные слова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049525" y="1101301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искать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часто связана с темой текста и может быть выражена в заголовке, первом или последнем предложении. Поэтому важно читать начало и конец особенно внимательно.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049525" y="2426083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опорные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Опорные слова показывают смысловые связи: предмет, действие, признак, причина, результат. Они помогают быстро понять, о чем говорится в тексте, не перечитывая все подряд.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049525" y="3750850"/>
            <a:ext cx="4605732" cy="9833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помогают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выделить ключевые слова и фразы, легче увидеть, что в тексте главное, а что служит только пояснением. Это особенно полезно при пересказе и составлении тезисов.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основную информацию в тексте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работе с учебным текстом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относится к дополнительной информации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правило или мысль работают в жизни. Они делают объяснение наглядным и помогают лучше понять, о чем идет речь в тексте.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638042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Пояснения раскрывают смысл трудных слов, явлений или действий. Благодаря им текст становится понятнее, особенно если тема новая или требует точного объяснения.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581997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Уточнения добавляют конкретность: кто именно, когда, где, в каком случае. Они не меняют главную мысль, но делают сообщение более точным.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94100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и числа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Даты, имена и числа помогают сообщить факты без неопределенности. Такие сведения важны для точности, но сами по себе не выражают основную мысль текста.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638042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детали, сравнения и перечисления помогают представить предмет или событие. Без них смысл остается, но текст звучит менее образно и менее подробно.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текстах подробности часто помогают понять и запомнить главное, поэтому их обычно больше, чем краткой формулировки мысли.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преобладают, потому что учебный текст не только сообщает факт, но и объясняет его.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учебный текст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текста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места, где ее чаще всего можно заметить: заголовок, начало и конец текста.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этих частях главная мысль чаще всего формулируется наиболее ясно и помогает понять содержание целиком.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текста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2791" y="3289668"/>
            <a:ext cx="134400" cy="134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381016" y="3289668"/>
            <a:ext cx="134400" cy="134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907928" y="3289668"/>
            <a:ext cx="134400" cy="1344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9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дополнительной информации
</a:t>
            </a:r>
            <a:endParaRPr lang="en-US" sz="2400" dirty="0"/>
          </a:p>
        </p:txBody>
      </p:sp>
      <p:sp>
        <p:nvSpPr>
          <p:cNvPr id="20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Поясняет смысл
</a:t>
            </a:r>
            <a:endParaRPr lang="en-US" sz="1200" dirty="0"/>
          </a:p>
        </p:txBody>
      </p:sp>
      <p:sp>
        <p:nvSpPr>
          <p:cNvPr id="21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информация помогает понять трудные слова, события и явления. Она снимает непонимание и делает текст доступнее для читателя.
</a:t>
            </a:r>
            <a:endParaRPr lang="en-US" sz="1000" dirty="0"/>
          </a:p>
        </p:txBody>
      </p:sp>
      <p:sp>
        <p:nvSpPr>
          <p:cNvPr id="22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Уточняет детали
</a:t>
            </a:r>
            <a:endParaRPr lang="en-US" sz="1200" dirty="0"/>
          </a:p>
        </p:txBody>
      </p:sp>
      <p:sp>
        <p:nvSpPr>
          <p:cNvPr id="23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отвечает на вопросы о месте, времени, причине и способе действия. Благодаря этому сообщение становится точнее и конкретнее.
</a:t>
            </a:r>
            <a:endParaRPr lang="en-US" sz="1000" dirty="0"/>
          </a:p>
        </p:txBody>
      </p:sp>
      <p:sp>
        <p:nvSpPr>
          <p:cNvPr id="24" name="Text 6"/>
          <p:cNvSpPr txBox="1"/>
          <p:nvPr/>
        </p:nvSpPr>
        <p:spPr>
          <a:xfrm>
            <a:off x="4367075" y="3141950"/>
            <a:ext cx="10467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Добавляет подробности
</a:t>
            </a:r>
            <a:endParaRPr lang="en-US" sz="1200" dirty="0"/>
          </a:p>
        </p:txBody>
      </p:sp>
      <p:sp>
        <p:nvSpPr>
          <p:cNvPr id="25" name="Text 7"/>
          <p:cNvSpPr txBox="1"/>
          <p:nvPr/>
        </p:nvSpPr>
        <p:spPr>
          <a:xfrm>
            <a:off x="3731729" y="3674475"/>
            <a:ext cx="1681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Подробности описания создают более полную картину предмета или события. Без них текст остается понятным, но теряет яркость и полноту.
</a:t>
            </a:r>
            <a:endParaRPr lang="en-US" sz="1000" dirty="0"/>
          </a:p>
        </p:txBody>
      </p:sp>
      <p:sp>
        <p:nvSpPr>
          <p:cNvPr id="26" name="Text 8"/>
          <p:cNvSpPr txBox="1"/>
          <p:nvPr/>
        </p:nvSpPr>
        <p:spPr>
          <a:xfrm>
            <a:off x="6838651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заменяет главное
</a:t>
            </a:r>
            <a:endParaRPr lang="en-US" sz="1200" dirty="0"/>
          </a:p>
        </p:txBody>
      </p:sp>
      <p:sp>
        <p:nvSpPr>
          <p:cNvPr id="27" name="Text 9"/>
          <p:cNvSpPr txBox="1"/>
          <p:nvPr/>
        </p:nvSpPr>
        <p:spPr>
          <a:xfrm>
            <a:off x="6187775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Дополнительные сведения важны, но они служат основному смыслу. Если убрать их, текст станет короче, однако главная мысль сохранится.
</a:t>
            </a:r>
            <a:endParaRPr lang="en-US" sz="1000" dirty="0"/>
          </a:p>
        </p:txBody>
      </p:sp>
      <p:sp>
        <p:nvSpPr>
          <p:cNvPr id="28" name="Text 10"/>
          <p:cNvSpPr txBox="1"/>
          <p:nvPr/>
        </p:nvSpPr>
        <p:spPr>
          <a:xfrm>
            <a:off x="1365563" y="3141950"/>
            <a:ext cx="1606800" cy="47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Приводит примеры
</a:t>
            </a:r>
            <a:endParaRPr lang="en-US" sz="1200" dirty="0"/>
          </a:p>
        </p:txBody>
      </p:sp>
      <p:sp>
        <p:nvSpPr>
          <p:cNvPr id="29" name="Text 11"/>
          <p:cNvSpPr txBox="1"/>
          <p:nvPr/>
        </p:nvSpPr>
        <p:spPr>
          <a:xfrm>
            <a:off x="714688" y="3674475"/>
            <a:ext cx="2257800" cy="11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показывают, как общая мысль проявляется в реальной ситуации. Они делают объяснение наглядным и помогают запомнить материал.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684394"/>
            <a:ext cx="3805200" cy="181866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текста выделять в разных учебных ситуациях.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заданиях важно сохранять смысловой каркас текста и не увлекаться деталями, которые не меняют общий смысл.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 главное и второстепенное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 чтения и анализа текста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Тезисы как краткая запись смысла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864629" y="126472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Сжатое содержание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Тезисы передают главную мысль текста по частям. Каждое положение отражает одну важную идею, поэтому запись получается короткой, понятной и удобной для повторения.
</a:t>
            </a:r>
            <a:endParaRPr lang="en-US" sz="1370" dirty="0"/>
          </a:p>
        </p:txBody>
      </p:sp>
      <p:sp>
        <p:nvSpPr>
          <p:cNvPr id="11" name="Text 3"/>
          <p:cNvSpPr txBox="1"/>
          <p:nvPr/>
        </p:nvSpPr>
        <p:spPr>
          <a:xfrm>
            <a:off x="864830" y="212063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лишнего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тезисах не нужны подробные объяснения, примеры и повторы. Чем точнее сформулирована мысль, тем легче по ней восстановить содержание текста и ответить на вопрос.
</a:t>
            </a:r>
            <a:endParaRPr lang="en-US" sz="1370" dirty="0"/>
          </a:p>
        </p:txBody>
      </p:sp>
      <p:sp>
        <p:nvSpPr>
          <p:cNvPr id="12" name="Text 4"/>
          <p:cNvSpPr txBox="1"/>
          <p:nvPr/>
        </p:nvSpPr>
        <p:spPr>
          <a:xfrm>
            <a:off x="864830" y="2976560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абзацами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тезисы создают по смысловым частям текста. Так сохраняется порядок изложения: сначала одна важная мысль, затем следующая, без смешения разных фрагментов и тем.
</a:t>
            </a:r>
            <a:endParaRPr lang="en-US" sz="1370" dirty="0"/>
          </a:p>
        </p:txBody>
      </p:sp>
      <p:sp>
        <p:nvSpPr>
          <p:cNvPr id="13" name="Text 5"/>
          <p:cNvSpPr txBox="1"/>
          <p:nvPr/>
        </p:nvSpPr>
        <p:spPr>
          <a:xfrm>
            <a:off x="864830" y="3832485"/>
            <a:ext cx="4850422" cy="7210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помогает быстро повторить материал перед уроком или контрольной. Тезисы экономят время и показывают, понял ли ученик главное в прочитанном тексте.
</a:t>
            </a:r>
            <a:endParaRPr lang="en-US" sz="13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составить тезисы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по школьной практике анализа текста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хороших тезисов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9410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Тезисы должны быть короткими и точными. В них оставляют только главное, чтобы запись не превращалась в пересказ и не теряла ясность.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9425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тезис передает одну важную идею. Если в одной фразе смешаны несколько мыслей, текст становится труднее понимать и запоминать.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96450" y="1229900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7 класса особенно важно писать понятно и без сложных оборотов. Простая формулировка помогает быстрее проверить, верно ли выделено главное.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96605" y="2937802"/>
            <a:ext cx="3740400" cy="14387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Тезисы должны идти в том же порядке, в каком развиваются мысли в тексте. Тогда по ним легко восстановить содержание и не пропустить важную часть.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сжатие, тем меньше остается подробностей, но структура мысли становится заметнее и удобнее для повторения.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текста к опорным словам показывает постепенное сокращение объема при сохранении смысловой основы.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текста к тезисам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модель преобразования текста в краткую запись
</a:t>
            </a:r>
            <a:endParaRPr lang="en-US" sz="13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выделении главного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иногда выбирает яркие, но неважные подробности. В таком случае запись становится перегруженной, а главная мысль текста остается невыделенной.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24366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тезисах есть только отдельные факты без общего вывода, они не помогают понять текст целиком и не показывают его основную идею.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ролей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примеры принимают за главную мысль, а выводы записывают как обычные детали. Из-за этого текст перестает быть логичным и точным.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129380"/>
            <a:ext cx="3665400" cy="13604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Копирование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Дословное переписывание не является сокращением. Хорошие тезисы должны передавать смысл своими словами и быть заметно короче исходного абзаца.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70843" y="976725"/>
            <a:ext cx="2885965" cy="3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учебного абзаца и его тезисов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30" y="1328608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абзаца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тексте говорится, что чтение полезно: оно расширяет словарный запас, развивает внимание и помогает лучше понимать учебные тексты. Это и есть основное содержание абзаца.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4830" y="2438304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тезис: чтение пополняет словарный запас. Второй тезис: чтение тренирует внимание. Третий тезис: чтение облегчает понимание учебного материала.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64830" y="3548012"/>
            <a:ext cx="4850422" cy="9348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абзаца и тезисов помогает увидеть, как из одного большого фрагмента можно получить короткую запись, не потеряв главные мысли и порядок изложения.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ступень служит своей задаче: текст раскрывает содержание полностью, а более краткие формы помогают быстрее повторить и проверить понимание.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сжатия объем уменьшается, но логика сохраняется: от полного изложения к самой краткой опоре для памяти.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сжатия информации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схема работы с текстом
</a:t>
            </a:r>
            <a:endParaRPr lang="en-US" sz="130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502270"/>
            <a:ext cx="3934500" cy="18804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помогают понять, как устроен текст и как передать его смысл кратко.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понятия связаны: сначала определяют тему и мысль текста, затем отделяют главное от деталей и кратко фиксируют содержание в тезисах.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темы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теория текста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 тексте и тезисах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текст, сначала находят тему и главную мысль, затем отделяют подробности и формулируют тезисы. Такой подход помогает пересказывать, отвечать и учиться самостоятельно.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2026-05-28T09:46:43Z</dcterms:created>
  <dcterms:modified xsi:type="dcterms:W3CDTF">2026-05-28T09:46:43Z</dcterms:modified>
</cp:coreProperties>
</file>