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всем: людям, животным и растениям.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невидим, но без него нельзя жить. Он становится грязным из-за выхлопов машин, дыма заводов, пыли с дорог, костров, пожаров и табачного дыма. В городе это особенно заметно, потому что источников загрязнения больше, чем за городом.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вдыхаем каждый день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569" y="3137000"/>
            <a:ext cx="14137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Лёгким легче работать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чистый, лёгкие спокойно наполняются свежим воздухом. Тогда человеку легче бегать, играть, смеяться и не задыхаться после самой обычной прогулки.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 устаёт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помогает сердцу работать без лишней нагрузки. Организм получает достаточно кислорода, поэтому быстрее восстанавливается после движения и чувствует себя бодрее.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и учиться проще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Мозгу тоже нужен свежий воздух. Когда дышится легко, проще слушать объяснение, запоминать новое и не отвлекаться на неприятное першение в горле.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особенно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организм растёт, поэтому им особенно нужен чистый воздух. Он помогает спокойно гулять, заниматься спортом и радоваться обычным детским делам без лишнего кашля.
</a:t>
            </a:r>
            <a:endParaRPr lang="en-US" sz="1482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чистый воздух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воздух стал плохим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дыма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пахнет дымом или гарью, это тревожный знак. Такой запах часто появляется рядом с кострами, выхлопами или местами, где что-то горит.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пыль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подоконниках, партах и мебели пыль собирается быстрее обычного. Это значит, что в воздухе много мелких частиц, которые летают почти невидимо.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Серая дымка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плохом воздухе небо может казаться мутным, будто на него накинули тонкую серую вуаль. Далёкие дома и деревья становятся менее чёткими.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загрязнения воздуха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выпускают выхлопные газы, особенно если их много на одной улице. Чем плотнее поток транспорта, тем больше вредных веществ попадает в воздух вокруг.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фабрики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в воздух могут попадать дым, мелкие частицы и другие загрязнения. Поэтому на таких объектах особенно важны очистка и строгий контроль.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 и сжигание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жгут листья, траву или мусор, появляется едкий дым. Особенно опасно сжигать пластик, резину и крашеные материалы — они дают очень вредные вещества.
</a:t>
            </a:r>
            <a:endParaRPr lang="en-US" sz="1183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Пыльные дороги, стройки и лесные пожары тоже портят воздух. Ветер может разносить дым и пыль далеко, поэтому неприятный запах чувствуется даже в других местах.
</a:t>
            </a:r>
            <a:endParaRPr lang="en-US" sz="11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распространяется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дым и пыль из одного источника влияют на людей, животных и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помогает растениям и животным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дышит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берут из воздуха углекислый газ. Он помогает им расти, словно маленькая невидимая еда для зелёных листьев.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кислород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роста растения выделяют кислород. Им дышат люди и животные, поэтому зелёные насаждения очень важны для жизни вокруг нас.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грязным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воздухе много пыли и дыма, листья покрываются налётом. Растению становится труднее получать нужные вещества и расти.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Дышать становится сложнее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 мешает и животным, и людям. Поэтому чистая улица, двор и парк нужны не только для красоты, но и для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 деревьями воздух кажется свежее и мягче. Листья задерживают пыль, а кроны дают тень в жаркий день. Рядом хочется гулять спокойнее, а птицы выбирают такие места для отдыха и весёлого щебета.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приятно дышать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вдоль дорожки помогают удерживать пыль и делают путь к школе уютнее. Они не шумят и не торопятся, зато каждый день quietly работают на чистоту воздуха. Весной они особенно радуют свежей зеленью.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у школьной дорожки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вдоль улицы помогают сделать воздух прохладнее и приятнее. Если смотреть на них после дождя, кажется, будто они умылись и снова готовы ловить пыль. Это настоящие зелёные помощники, которые почти не устают.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защитники улицы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помощники рядом с нами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портит воздух дома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сигарет быстро наполняет комнату вредными веществами. Он остаётся в воздухе и на вещах, поэтому дома лучше совсем не курить.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грязь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редко убирать, пыль поднимается в воздух при каждом движении. Она может щекотать нос и мешать дышать, особенно в закрытой комнате.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и сырость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углы и плесень делают воздух неприятным и тяжёлым. Чтобы этого не было, важно проветривать комнату и следить за чистотой.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проветривание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окна долго закрыты, воздух становится душным и тяжёлым. Короткое проветривание утром и вечером помогает комнате снова стать свежей и лёгкой.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чистого воздуха в школе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 уборке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уборка задерживает пыль и делает воздух свежее. Когда каждый помогает порядку, в классе становится уютно, а уроки проходят спокойнее.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Проветривай класс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помогает лучше думать и меньше уставать. Если окно открывают по правилам, в классе легче дышать и учиться без сонной скуки.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поднимай пыль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бегать между партами, стряхивать вещи на пол и размахивать тряпкой без нужды. Чем меньше пыли в воздухе, тем легче дышать.
</a:t>
            </a:r>
            <a:endParaRPr lang="en-US" sz="1034" dirty="0"/>
          </a:p>
        </p:txBody>
      </p:sp>
      <p:sp>
        <p:nvSpPr>
          <p:cNvPr id="13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чистоту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доска, аккуратные парты и убранный пол делают класс приятнее. В таком помещении хочется сидеть ровно, слушать урок и не чихать.
</a:t>
            </a:r>
            <a:endParaRPr lang="en-US" sz="10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44" y="11089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69" y="3085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Ходить пешком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дорога недалёкая, лучше пройтись пешком. Так меньше машин выезжает на улицы, а воздух вокруг школы и дома становится чуть чище и тише.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велосипед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не выпускает выхлопных газов и помогает двигаться. Если ездить на нём безопасно и по правилам, можно беречь воздух и одновременно укреплять здоровье.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и не жечь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бросать мусор где попало или поджигать листья. Аккуратность во дворе помогает не выпускать дым, сажу и неприятный запах в окружающий воздух.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— настоящие помощники чистого воздуха. Если не ломать ветки, не топтать корни и напоминать взрослым о поливе, зелёные помощники будут расти и работать дольше.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ребёнок может помочь воздуху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помогает охранять воздух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Выбираем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посадки важно выбрать подходящее место: подальше от дорожек и там, где деревцу хватит света и воды. Тогда оно быстрее приживётся и станет зелёным помощником для двора.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Ухаживаем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Молодому саженцу нужна забота: полив, рыхлая земля и аккуратность вокруг ствола. Когда за деревом ухаживают дети и взрослые вместе, оно растёт крепким и полезным для воздуха.
</a:t>
            </a:r>
            <a:endParaRPr lang="en-US" sz="1047" dirty="0"/>
          </a:p>
        </p:txBody>
      </p:sp>
      <p:sp>
        <p:nvSpPr>
          <p:cNvPr id="12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Ждём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дерево совсем маленькое, но со временем его крона становится шире. Оно задерживает пыль, даёт тень и помогает улице выглядеть красивее, прохладнее и свежее.
</a:t>
            </a:r>
            <a:endParaRPr lang="en-US" sz="10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лишний костёр с мусором добавляет ещё больше дыма и вредных частиц в уже загрязнённый воздух.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на планете дышат воздухом, который не соответствует рекомендациям ВОЗ.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оценка качества воздуха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транспорт и дорога в школу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полезнее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в школу пешком, вокруг становится меньше машин и выхлопов. Короткая прогулка ещё и помогает проснуться, размяться и прийти на урок бодрым.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без дыма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не выпускает выхлопных газов и подходит для недальних поездок. Он делает дорогу спокойнее, а воздух вокруг — чище и приятнее для всех.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или троллейбус может перевезти сразу много пассажиров, поэтому на дороге становится меньше отдельных машин. Так воздух загрязняется меньше, а улицы становятся тише.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рядом появился дым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безопасных действий для ребёнка при сильном дыме или резком запахе.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взрослые и город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Следят за порядком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убирают мусор, моют дороги и следят, чтобы пыль не разлеталась по улицам. Чистота вокруг домов помогает воздуху оставаться более свежим.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Проверяют источники дыма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в других местах, где может появляться дым, работают правила и проверки. Это помогает уменьшать вредные выбросы и защищать здоровье жителей.
</a:t>
            </a:r>
            <a:endParaRPr lang="en-US" sz="1034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Сажают и берегут зелень
</a:t>
            </a:r>
            <a:pPr algn="l" indent="0" marL="0">
              <a:lnSpc>
                <a:spcPct val="150000"/>
              </a:lnSpc>
              <a:buNone/>
            </a:pPr>
            <a:r>
              <a:rPr lang="en-US" sz="102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службы и семьи высаживают деревья, поливают кусты и ухаживают за скверами. Зелёные насаждения задерживают пыль, дают тень и делают воздух приятнее.
</a:t>
            </a:r>
            <a:endParaRPr lang="en-US" sz="10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68" y="994725"/>
            <a:ext cx="1618913" cy="285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543" y="994725"/>
            <a:ext cx="1618913" cy="28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9118" y="994725"/>
            <a:ext cx="1618913" cy="2853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1693" y="994725"/>
            <a:ext cx="1618913" cy="285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1132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воздух часто кажется очень холодным и сухим. В ясный день небо выглядит прозрачным, а дыхание превращается в маленькое облачко. В такие дни особенно приятно гулять, если рядом нет дыма и выхлопов.
</a:t>
            </a:r>
            <a:endParaRPr lang="en-US" sz="597" dirty="0"/>
          </a:p>
        </p:txBody>
      </p:sp>
      <p:sp>
        <p:nvSpPr>
          <p:cNvPr id="13" name="Text 2"/>
          <p:cNvSpPr txBox="1"/>
          <p:nvPr/>
        </p:nvSpPr>
        <p:spPr>
          <a:xfrm>
            <a:off x="51132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мороз и сухой воздух
</a:t>
            </a:r>
            <a:endParaRPr lang="en-US" sz="784" dirty="0"/>
          </a:p>
        </p:txBody>
      </p:sp>
      <p:sp>
        <p:nvSpPr>
          <p:cNvPr id="14" name="Text 3"/>
          <p:cNvSpPr txBox="1"/>
          <p:nvPr/>
        </p:nvSpPr>
        <p:spPr>
          <a:xfrm>
            <a:off x="258390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дворы и поля быстро подсыхают, и любая искра может превратиться в дым. Если кто-то жжёт сухую траву, над улицей поднимается сероватая пелена, а воздух становится тяжёлым.
</a:t>
            </a:r>
            <a:endParaRPr lang="en-US" sz="597" dirty="0"/>
          </a:p>
        </p:txBody>
      </p:sp>
      <p:sp>
        <p:nvSpPr>
          <p:cNvPr id="15" name="Text 4"/>
          <p:cNvSpPr txBox="1"/>
          <p:nvPr/>
        </p:nvSpPr>
        <p:spPr>
          <a:xfrm>
            <a:off x="258390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осторожно с дымом
</a:t>
            </a:r>
            <a:endParaRPr lang="en-US" sz="792" dirty="0"/>
          </a:p>
        </p:txBody>
      </p:sp>
      <p:sp>
        <p:nvSpPr>
          <p:cNvPr id="16" name="Text 5"/>
          <p:cNvSpPr txBox="1"/>
          <p:nvPr/>
        </p:nvSpPr>
        <p:spPr>
          <a:xfrm>
            <a:off x="465647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после долгой жары дороги и тропинки пылят сильнее. Машины поднимают пыль, а горячий воздух может приносить запахи с улиц и дворов. Особенно приятно в это время отдыхать там, где много деревьев.
</a:t>
            </a:r>
            <a:endParaRPr lang="en-US" sz="597" dirty="0"/>
          </a:p>
        </p:txBody>
      </p:sp>
      <p:sp>
        <p:nvSpPr>
          <p:cNvPr id="17" name="Text 6"/>
          <p:cNvSpPr txBox="1"/>
          <p:nvPr/>
        </p:nvSpPr>
        <p:spPr>
          <a:xfrm>
            <a:off x="465647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пыль после жары
</a:t>
            </a:r>
            <a:endParaRPr lang="en-US" sz="870" dirty="0"/>
          </a:p>
        </p:txBody>
      </p:sp>
      <p:sp>
        <p:nvSpPr>
          <p:cNvPr id="18" name="Text 7"/>
          <p:cNvSpPr txBox="1"/>
          <p:nvPr/>
        </p:nvSpPr>
        <p:spPr>
          <a:xfrm>
            <a:off x="672905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во дворах часто лежат сухие листья, и некоторые люди пытаются их сжечь. Тогда над землёй появляется дымок и резкий запах. Гораздо лучше собрать листву в кучи для уборки или компоста.
</a:t>
            </a:r>
            <a:endParaRPr lang="en-US" sz="597" dirty="0"/>
          </a:p>
        </p:txBody>
      </p:sp>
      <p:sp>
        <p:nvSpPr>
          <p:cNvPr id="19" name="Text 8"/>
          <p:cNvSpPr txBox="1"/>
          <p:nvPr/>
        </p:nvSpPr>
        <p:spPr>
          <a:xfrm>
            <a:off x="672905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костры и запах листвы
</a:t>
            </a:r>
            <a:endParaRPr lang="en-US" sz="784" dirty="0"/>
          </a:p>
        </p:txBody>
      </p:sp>
      <p:sp>
        <p:nvSpPr>
          <p:cNvPr id="20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меняется в разные времена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воздухом вокруг школы и дома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обычно выглядит прозрачным, а дальние предметы хорошо видны. Если всё вокруг словно в серой вуали, это может быть признаком дыма, пыли или тумана.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вкус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запах дыма, гари или химии — важный сигнал. Он подсказывает, что воздух стал неприятным и может мешать дыханию, особенно если находиться рядом долго.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глаз и горла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кашлять, слезятся глаза или щекочет в горле, воздух может быть загрязнён. Такие признаки помогают заметить проблему даже без специальных приборов.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воздух у дороги, во дворе и возле дома. Так легче понять, где больше пыли и выхлопов, а где воздух чище и спокойнее.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друзей чистого воздуха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 жечь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мусора и листьев приносит в воздух дым и сажу. Лучше собирать отходы в предназначенные места, чтобы не вредить людям, животным и растениям.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Беречь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не нужно ломать, трогать корни и срывать ветки без необходимости. Чем крепче зелёные помощники во дворе, тем лучше они очищают и охлаждают воздух.
</a:t>
            </a:r>
            <a:endParaRPr lang="en-US" sz="1147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Убирать двор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 дворе чисто, пыли становится меньше и дышится легче. Даже простая уборка листьев, бумаги и песка помогает воздуху выглядеть и быть свежее.
</a:t>
            </a:r>
            <a:endParaRPr lang="en-US" sz="1183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Напоминать о проветривании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классе важно иногда открывать окна, чтобы впустить свежий воздух. Если напоминать об этом взрослым вежливо и вовремя, в комнате будет легче дышать и учиться.
</a:t>
            </a:r>
            <a:endParaRPr lang="en-US" sz="10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помогает людям, животным и растениям жить и расти. Если не жечь мусор, беречь деревья, проветривать комнаты и выбирать более чистый транспорт, воздух вокруг станет заметно лучше.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нам каждый день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2026-05-26T02:09:42Z</dcterms:created>
  <dcterms:modified xsi:type="dcterms:W3CDTF">2026-05-26T02:09:42Z</dcterms:modified>
</cp:coreProperties>
</file>