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глаза человека: обзор и ключевые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— сложный орган, обеспечивающий до 80% восприятия окружающего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— главный канал восприятия мира человеком. Первые описания глаза появились у Гиппократа и Галена, позднее учёные Средневековья расширили знания. Современные методы диагностики позволяют детально изучать глаз и лечить заболевания.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его историческое изучение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— основа формы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— плотная белая оболочка, придающая глазу форму и защищающая внутренние структуры от повреждений.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прозрачный световой 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выполняет функцию пропускания и преломления света, обеспечивая первый этап формирования изображения.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— цвет и регуляция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содержит пигменты, определяющие цвет глаз, и регулирует размеры зрачка для контроля светового потока.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Веки и ресницы — барьер от внешних раздражителей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Веки и ресницы защищают глаз от пыли, света и механических повреждений, поддерживая его увлажненность.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части глаза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 путь светового луча в глазу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внутренние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состоит из роговицы, передней камеры, зрачка, хрусталика, стекловидного тела, сетчатки и зрительного нерва. Все элементы взаимодействуют в процессе зрения.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света в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роговицу, фокусируется хрусталиком и достигает сетчатки, где формируется четкое изображение для восприятия мозгом.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отвечает за около двух третей общего преломления света в глазу, что крайне важно для чёткого зрения.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роговицы составляет примерно 0,5 мм в центре и варьируется по периферии, обеспечивая оптимальные оптические свойства.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содержит кровеносных сосудов, питаясь за счёт диффузии из слёзной жидкости и окружающих тканей, выполняя защитную функцию.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Роговица: уникальные характеристики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— плотная, белая оболочка глаза, придающая ему форму и защищающая внутренние структуры от повреждений.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и конъюнктива: защита и поддержка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склера может иметь лёгкий синеватый оттенок, который с возрастом обычно исчезает.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Конъюнктива покрывает склеру, обеспечивая плавное движение века и глаза во время моргания.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выделяет слизь, увлажняющую глаз, и содержит иммунные клетки, защищающие от инфекций.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 зрачок: цвет и световой контроль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состоит из пигментов, определяющих широкий спектр цветов глаз — от светло-голубого до тёмно-карего.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регулирует количество поступающего света, сужаясь при ярком освещении и расширяясь в темноте для оптимального восприятия.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мм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способен менять форму, что особенно выражено у подростков с высокой эластичностью, поддерживая точную фокусировку.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хрусталика обеспечивает аккомодацию, позволяя чётко видеть объекты на разном расстоянии.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современное издание
</a:t>
            </a:r>
            <a:endParaRPr lang="en-US" sz="115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— ночное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составляют основную часть фоторецепторов и обеспечивают чувствительность к свету в сумерках, позволяя видеть при низком освещении.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— восприятие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отвечают за различение цветов и высокую детализацию, концентрируясь в центральной области сетчатки — жёлтом пятне.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пятно — центр остроты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пятно отвечает за наиболее чёткое и яркое зрение, благодаря высокой концентрации колбочек в этой зоне.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сетчатки и её функции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 через глаз — этапы и структуры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светового сигнала для формирования зрительного образа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визуальную информацию от сетчатки к затылочной доле мозга, обеспечивая восприятие окружающего мира через обработку световых сигналов.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содержит около 1,2 миллиона нервных волокон, что позволяет передавать большое количество деталей и образов в высоком разрешении для точного анализа.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зрительном перекрёсте часть волокон меняет сторону, что способствует формированию объёмного и цельного изображения в головном мозге.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нерв: передача сигнала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 занимает примерно 80% объёма глаза и состоит преимущественно из воды, коллагеновых волокон и гиалуроновой кислоты. Оно поддерживает форму глазного яблока.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геля обеспечивает свободное прохождение света к сетчатке. С возрастом его структура может меняться, вызывая появление плавающих мушек и снижение прозрачности.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тело: прозрачный гель внутри глаза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26" y="1734625"/>
            <a:ext cx="312859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глаза и их функции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важные части глаза с описанием их функций и интересных особенностей.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структура выполняет уникальную роль, обеспечивая сложный процесс зрения и защиту глаза.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учебники офтальмологии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Аккомодация происходит за счёт сокращения цилиарной мышцы, изменяющей кривизну хрусталика для фокусировки на ближних объектах путем повышения выпуклости линзы.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взгляде вдаль цилиарная мышца расслабляется, хрусталик становится плоским, что улучшает чёткость отдалённых предметов и предотвращает размытость изображения.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аккомодации могут вызвать спазмы, приводящие к усталости глаз и ухудшению зрения при длительной работе на близком расстоянии.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аккомодации и работа цилиарной мышцы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близорукости глазное яблоко увеличивается в длину, в результате чего изображение фокусируется перед сетчаткой, вызывая затуманенность дальнего зрения.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 возникает при укорочении глазного яблока, из-за чего фокусировка происходит за сетчаткой, что затрудняет восприятие близко расположенных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миопии включают быстрое утомление глаз и затруднения при взгляде на удалённые предметы, а гиперметропия проявляется усталостью при чтении и работе вблизи.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нарушения можно корректировать при помощи очков, контактных линз или хирургических методов, а профилактика включает регулярные перерывы и гимнастику для глаз.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и дальнозоркость: механизмы возникновения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цифровых устройств и малоподвижный образ жизни усугубляют заболеваемость среди подростков, увеличивая риск ухудшения зрения.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каждая четвёртая семья подростков сталкивается с близорукостью, что требует особого внимания к профилактике и защите зрения.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нарушений зрения среди подростков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освещение и регулярность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быть хорошо освещено естественным или искусственным светом. Рекомендованы регулярные перерывы каждые 30-40 минут для снижения нагрузки на глаза во время чтения и работы с гаджетами.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для глаз и правильное время перед экраном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выполнять упражнения для глаз, включая движения и фокусировку на удалённых и близких объектах. Сократите время использования цифровых устройств и обеспечьте не менее 8 часов полноценного сна ежедневно.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зрения: рекомендации для школьников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способен воспринимать до десяти миллионов оттенков цвета, что делает его одним из самых сложных органов восприятия.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возможностях глаза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Среднестатистический человек моргает около 12–15 тысяч раз в сутки, что помогает увлажнять и защищать глазные поверхности.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способен изменяться в диаметре от 2 до 8 мм, увеличиваясь в тёмной обстановке в 3–5 раз для улучшения видимости.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 века — самая быстрая из всех в организме, обеспечивающая мгновенную защиту глаза от внешних раздражителей.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экранов способствует развитию синдрома компьютерного зрения, проявляющегося сухостью, покраснением и утомлением глаз, что ухудшает концентрацию и качество зрения.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нагрузки рекомендуется правило 20-20-20: каждые 20 минут делать перерыв на 20 секунд, направляя взгляд на объект на расстоянии примерно 6 метров, что помогает расслабить глазные мышцы.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здоровье глаз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здоровье глаз — залог успешного обучения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глаза важно для сохранения зрения. Соблюдение гигиены и профилактика нарушений способствуют эффективному обучению и качественной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2026-05-09T03:15:41Z</dcterms:created>
  <dcterms:modified xsi:type="dcterms:W3CDTF">2026-05-09T03:15:41Z</dcterms:modified>
</cp:coreProperties>
</file>