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пустыни и влияние человека на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сухи и жарки: людям и природе приходится искать воду и выживать вместе.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тропические пустыни и почему они формируются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Аравийская пустыня, Намиб, Атакама и пустыни Австралии часто лежат в пределах 20–30° северной и южной широты. Там преобладают сухие воздушные массы: жарко, испарение сильное, а влажные океанские потоки приходят редко.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°C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жаркие дни поверхность сильнее нагревается, чем может выдержать привычная растительность.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климатических условий тропических пустынь (учебные материалы по географии; без единого стандарта измерений).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температура поверхности нередко поднимается выше 50 °C. Ночные значения резко падают, а осадки выпадают редко и неравномерно, поэтому почва дольше остаётся сухой.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Пески, камни и оазисы: внешний вид пустыни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ландшафты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пустынях можно увидеть барханы и дюны, каменистые плато, солончаки и сухие русла рек. Ветер переносит песок, дожди идут редко, а сильный нагрев меняет поверхности.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как острова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— это участок, где есть вода. Поэтому там появляются поселения, сады и более плотная растительность. На снимках особенно заметен контраст между «серой» засухой и зелёными островками.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испарения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пустыни мелкие или колючие листья, а также толстая кожистая поверхность. Так уменьшается потеря влаги в жарком сухом воздухе и снижается перегрев.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 помогают добраться до влаги глубоко в почве. Пока верхний слой пересыхает, растения продолжают получать воду из более прохладных и влажных горизонтов.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накапливают воду в стеблях и листьях — как суккуленты. Благодаря запасам они переживают периоды между редкими дождями, когда роста и цветения нет.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всё-таки приходит, многие растения быстро растут и цветут. Это позволяет успеть завершить важные процессы до следующей засухи и ограниченного количества влаги.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выживают в засухе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и их приспособления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животные активны ночью и прячутся днём в тени или в норах. Так они меньше перегреваются и экономят воду, которая теряется быстрее в жару.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представители умеют жить при дефиците влаги: часть видов может долго обходиться без питья. Это снижает зависимость от редких водных источников и помогает выживать в засуху.
</a:t>
            </a:r>
            <a:endParaRPr lang="en-US" sz="98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Верблюды, фенек, тушканчики, ящерицы и скорпионы приспособлены к жаркому климату. У многих животных светлая окраска, большие уши или особенности тела, помогающие отдавать тепло.
</a:t>
            </a:r>
            <a:endParaRPr lang="en-US" sz="9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533" y="1835776"/>
            <a:ext cx="277429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тропические пустыни мира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тропические пустыни обычно приурочены к широтам с сухими воздушными массами.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пустынь лежат в зонах сухого воздуха (примерно 20–30°), поэтому природные условия складываются схожим образом.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школьных курсов географии о положении тропических пустынь.
</a:t>
            </a:r>
            <a:endParaRPr lang="en-US" sz="9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тропических пустынях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«относительно большем» числе осадков речь идёт о небольшой величине, поэтому почвы надолго остаются сухими.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значений всё равно оставляет эти территории в зоне крайней нехватки влаги: растения и животные зависят от редких дождей.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значения из школьных материалов по климату пустынь (едининые официальные цифры по всем районам отсутствуют).
</a:t>
            </a:r>
            <a:endParaRPr lang="en-US" sz="8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пустынный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хозяйственной деятельности: от нарушения почв до расширения опустынивания.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возможно только при искусственном орошении. В оазисах и по долинам рек выращивают культуры, которым подходит местный климат, но почти всегда нужен стабильный подвод воды.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пустынях и дефицит воды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используют финики, овощи, хлопок и другие культуры. Если поливать неправильно, почвы засоляются: вода испаряется, а соли остаются в верхних слоях, снижая урожайность.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рисков — чрезмерный забор воды из рек и подземных источников. Когда воды становится меньше, запасы влаги в местных экосистемах падают, а растения и животные страдают.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пустынных районах особенно важны экономное водопользование и бережное отношение к источникам: это помогает сохранить и урожай, и природное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пустынях добывают нефть, газ, фосфаты, медь и золото. Для работ используют карьеры и трубопроводы, а также тяжёлую технику, которая меняет поверхность и нарушает верхний слой почвы.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аварии могут привести к разливам нефти и загрязнению песка. Загрязняются участки, где вода встречается редко: скважины, русла вади и оазисы, от которых зависят люди и животные.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загрязнение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910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требуют постоянного обслуживания, строительных площадок и расчистки участков. В результате увеличивается шум и меняются условия рядом с местами обитания, особенно вблизи водопоек и редкой растительности.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трассы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 и просёлочные дороги разрезают пустыню и нарушают пути перемещения животных. Возле проезжей части усиливается пыль, а колёсные следы оголяют почву, делая её более уязвимой к ветру.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 меняет использование земли: часть естественных участков застраивается. Вокруг городов сокращается растительный покров, повышается бытовой мусор и нагрузка на водозаборы, что отражается на жизни 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зоны оазисов и водозаборов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 точки водоснабжения притягивают людей, транспорт и хозяйство. Там быстрее накапливаются следы воздействия, а почва чаще разрушается техникой, потому что растительность и так редкая.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города и нагрузка на пустынные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ухудшения природы пустынь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потери растительного покрова почва хуже удерживает влагу и становится более податливой ветровой эрозии, особенно во время редких ливней.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 факторы, которые оголяют землю. Это ускоряет разрушение поверхности даже при небольших осадках.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наглядного сравнения (условные веса); точные доли по регионам зависят от местных данных, поэтому приводятся без привязки к одному измерению.
</a:t>
            </a:r>
            <a:endParaRPr lang="en-US" sz="8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Оголение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начинается, когда почва долго остаётся без растительного покрова. Тогда верхний слой хуже закреплён корнями и теряет защиту от ветра и перегрева.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уносит сухой грунт, а редкие, но сильные дожди смывают рыхлую почву. Засуха и повреждение земли усиливают эффект, так что рельеф и состав грунта быстро меняются.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плодородия и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эрозии уменьшается плодородие, падает урожайность и исчезают привычные места для животных. Людям становится труднее вести хозяйство, а экосистема теряет устойчивость.
</a:t>
            </a:r>
            <a:endParaRPr lang="en-US" sz="984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как процесс разрушения земель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134" y="1835776"/>
            <a:ext cx="278425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природы тропических пустынь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действия уменьшают разрушение почв, сохраняют воду и снижают загрязнение.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мер по воде, почвам и контролю воздействия даёт устойчивый эффект: предотвращённый ущерб снижает необходимость сложного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охраны природы, используемых в школьных курсах географии и экологии; конкретные программы зависят от страны и региона.
</a:t>
            </a:r>
            <a:endParaRPr lang="en-US" sz="8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 заповедники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охраняемых территориях защищают редкие виды растений и животных, в том числе газелей и рептилий, а также места гнездования птиц. Обычно вводят ограничения на строительство и нежелательные работы.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сохраняют биоразнообразие и дают природе время восстановиться. Это важно для пустынь, где повреждения могут сохраняться долго из‑за засушливого климата и медленного роста растений.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вред, ограничивают движение техники, охоту и сбор ресурсов. Правила помогают уменьшить эрозию, предотвратить загрязнение и поддерживать хрупкие связи между водой, почвой и живыми организмами.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и нарушенный участок пустыни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нетронутых участках даже редкая растительность снижает нагрев поверхности и удерживает влагу в верхнем слое почвы, замедляя разрушение.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участками показывает: потеря растительного покрова быстро усиливает пыльные процессы и эрозию.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на условной шкале для демонстрации тенденции; в реальности показатели измеряются по месту и различаются по регионам.
</a:t>
            </a:r>
            <a:endParaRPr lang="en-US" sz="8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вместо расточительства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оазис, где вода уходит не «на всё подряд», а по точным нормам. Капельное орошение подаёт влагу прямо к корням, а часть воды удаётся возвращать повторным использованием. Итог — меньше засоления почв и больше шансов сохранить растительный покров.
</a:t>
            </a:r>
            <a:endParaRPr lang="en-US" sz="84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для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много солнца, поэтому логично использовать его для энергии, а не увеличивать нагрузку на местные ресурсы. Солнечные панели можно ставить так, чтобы минимизировать лишние выезды техники. Это снижает тревогу для животных и помогает беречь почву от лишних нарушений.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с правилами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видят «картинку», но пустыня живёт по своим законам. Если передвижение ограничено по хрупким маршрутам, уменьшается число следов, пыли и разрушения грунта. Камеры и наблюдения заменяют активное вмешательство — и экосистема получает шанс удержаться.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вред пустынным территориям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пустыни — не пустые безжизненные территории, а природные зоны с очень хрупким равновесием. Природа уже приспособилась к жаре и малой влаге, поэтому любое нарушение видно почти сразу.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ускорение опустынивания: почва теряет защиту, ветер подхватывает грунт, а редкие ливни смывают верхний слой. В результате падает плодородие и сокращаются места обитания.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воздействия человека связаны с водой и ресурсами: неумеренный забор, добыча полезных ископаемых и хозяйственное освоение. Отдельно действуют транспорт и вырубка, которые меняют условия для растений и животных.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пустынных комплексов возможно только при бережном использовании: экономном водопользовании, защите почв и контроле выпаса. Охраняемые территории помогают природе восстанавливаться медленнее, но надёжнее.
</a:t>
            </a:r>
            <a:endParaRPr lang="en-US" sz="97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тропических пустынях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пустыни: сохранить можно только при бережном использовании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пустыни формировались очень долго, а разрушаться могут быстро. Сохранение возможно при экономном использовании воды, защите почв, контроле выпаса и добычи, а также при создании охраняемых территорий.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2026-05-11T17:39:46Z</dcterms:created>
  <dcterms:modified xsi:type="dcterms:W3CDTF">2026-05-11T17:39:46Z</dcterms:modified>
</cp:coreProperties>
</file>