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Кишечнополостные: обзор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гидры и кораллы — древние многоклеточные с уникальными особенностями.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возникли около 700 млн лет назад, открыв эру многоклеточных животных с дифференцированными клетками. Их появление способствовало развитию первых сложных морских экосистем и заложило основы для дальнейшего животного мира.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кишечнополостных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— пресноводные одиночки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чаще всего живут в пресной воде и обладают простым строением. Гидра — яркий представитель, способна быстро восстанавливаться и размножаться почкованием.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— морские медузы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сцифоидных включает знакомых медуз, таких как аурелия и ушастая медуза. Они свободноплавающие и имеют характерную куполообразную форму тела.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— колониальные строители рифов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формируют сложные колонии, строя коралловые рифы. Они важны для морской экологии и характерны сложной симбиотической жизнью.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кишечнополостных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двух слоев — наружной эктодермы и внутренней энтодермы, между которыми находится желеобразная мезоглея — основа структуры.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типа имеют радиальную симметрию. Медузы характеризуются куполообразной формой, а полипы — цилиндрической, с кругом щупалец у рта.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большинства кишечнополостных прозрачны, что позволяет видеть внутренние органы и легко изучать их 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(книдоциты): строение и роль
</a:t>
            </a:r>
            <a:endParaRPr lang="en-US" sz="2417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расположены на щупальцах и поверхности тела, содержат капсулу с ядовитой нитью для захвата добычи и защиты.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раздражении капсула с нитью мгновенно выбрасывается, впрыскивая яд, который парализует или отпугивает других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механизм обеспечивает эффективность охоты и защиту от врагов, адаптируя кишечнополостных к разным условиям.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важны для выживания в разнообразных водоемах, облегчая захват добычи и препятствуя нападениям.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57635"/>
            <a:ext cx="4022400" cy="18767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трёх классов: гидроидные, сцифоидные и коралловые полипы.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приспособлен к специфической среде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кишечнополостных
</a:t>
            </a:r>
            <a:endParaRPr lang="en-US" sz="23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кишечнополостных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почкованием у гидр и коралловых полипов, позволяя быстро увеличивать численность особей без участия гамет.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характерно для сцифоидных медуз, в жизненном цикле которых чередуются полип и медуза, обеспечивая генетическое 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личинки до взрослой медузы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пищеварительная система кишечнополостных
</a:t>
            </a:r>
            <a:endParaRPr lang="en-US" sz="2321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 стрекательными клетками захватывают мелких животных и зоопланктон, обеспечивая пищу большинству кишечнополостных.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переваривается в одной полости, которая выполняет функции рта и кишечника, сначала вне клеток, затем внутри.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методы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фильтруют воду и используют симбиоз с водорослями, получая энергию фотосинтеза.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кишечнополостных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диффузного типа не имеет центральных узлов, нервные клетки распределены по всему телу равномерно.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организации импульсы передаются быстро в различных направлениях, обеспечивая мгновенную реакцию на раздражители.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простая система позволяет эффективно координировать движения щупалец и защитных рефлексов при охоте и 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представителей: разные размеры и образ жизни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– маленький хищник пресных вод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крошечный организм длиной 5-30 мм живёт в пресных водоёмах России и использует стрекательные клетки для ловли добычи. Гидры отличаются способностью к регенерации и обычно ведут одиночный образ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Черного и Балтийского морей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Аурелия — типичная медуза с диаметром до 40 см, которая плавает в морях нашей страны. Ушастая медуза гораздо крупнее, достигая двух метров в диаметре, демонстрируя разнообразие размеров внутри класса.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их громадные колонии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колониальные животные строят массивные рифовые структуры, протяжённость которых достигает сотен метров. Они создают среду обитания для множества морских организмов и оказывают важное влияние на природные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Кишечнополостных по средам обитания
</a:t>
            </a:r>
            <a:endParaRPr lang="en-US" sz="238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в основном живут в пресных стоячих и медленно текущих водах Евразии. Морские виды широкораспространены в океанах.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видов объясняет важность сохранения морских экосистем для поддержания биоразнообразия типа.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учебники, 2024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Кишечнополостных в природе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занимают ключевые позиции в морских пищевых цепях, регулируя численность планктона и обеспечивая пищу для многих хищников.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рифы, создавая уникальные экосистемы, способствующие разнообразию морской жизни и защите береговой линии.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влияют на структуру морских сообществ, регулируя популяции мелких животных и способствуя балансу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биологическое и практическое значение
</a:t>
            </a:r>
            <a:endParaRPr lang="en-US" sz="2226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поддерживают до четверти всех морских видов, служат местом нереста и укрытия для рыб и беспозвоночных.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развитию туризма и рыболовства, оказывая экономическую поддержку прибрежным регионам.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коралловые рифы подвергаются стрессам из-за загрязнения, повышения температуры и кислотности океана.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смягчаются рифами, что помогает защищать побережья от разрушительной эрозии.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Кишечнополостных на человека: опасности и взаимодействие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медузы, особенно кубомедузы, могут вызывать у человека болезненные ожоги и даже паралич при контакте.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при прикосновении способны вызывать кожные раздражения, особенно в тропических морях без защиты.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культурах, особенно в Азии, некоторые виды кишечнополостных используются в пищу и традиционной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Кишечнополостных человеком
</a:t>
            </a:r>
            <a:endParaRPr lang="en-US" sz="213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 и строительные материалы из кораллов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применяются для создания украшений и декоративных предметов. В некоторых регионах их используют в строительстве благодаря прочности и привлекательному виду материалов.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Дайвинг и туризм на коралловых рифах
</a:t>
            </a:r>
            <a:pPr algn="ct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привлекают туристов и дайверов со всего мира, стимулируя развитие местной экономики и создавая возможности для экологического образования.
</a:t>
            </a:r>
            <a:endParaRPr lang="en-US" sz="126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зелёный флуоресцентный белок из медуз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белки медуз применяются в лабораторных исследованиях и медицине, помогая изучать клеточные процессы и разрабатывать новые методики лечения.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 и регенерация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обеспечивают эффективную охоту и защиту от врагов, позволяя быстро реагировать на опасности.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обладают способностью регенерировать утраченные части тела, что значительно увеличивает их выживаемость.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кораллы вступают в симбиоз с водорослями, получая энергию через фотосинтез, что улучшает питание и рост колоний.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 dohrnii способна совершать обратный переход на стадию полипа, что даёт ей возможность жить практически бесконечно.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может полностью восстанавливать тело даже из небольших фрагментов, а огромные коралловые рифы видны из космоса благодаря своим размерам.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Кишечнополостных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охраны Кишечнополостных и современные угрозы
</a:t>
            </a:r>
            <a:endParaRPr lang="en-US" sz="2056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коралловых рифов ухудшает морское биоразнообразие и разрушает уникальные экосистемы.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способствуют массовому размножению медуз, что нарушает естественный баланс в морях.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климатические изменения снижают численность естественных врагов кишечноопостных, усугубляя их демографический рост.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этих животных необходима для стабильности экосистем и сохранения рыбных ресурсов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перспектива изучения Кишечнополостных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играют важную роль в экосистемах и биотехнологиях. Изучение и охрана этих животных необходимы для поддержания баланса природы и развития науки.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2026-05-08T22:02:49Z</dcterms:created>
  <dcterms:modified xsi:type="dcterms:W3CDTF">2026-05-08T22:02:49Z</dcterms:modified>
</cp:coreProperties>
</file>