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Польша: география, население и место в Европе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соединяет Балтику, равнины Восточно‑Европейской равнины и горы юга — ключ к изучению региона.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сведения о стране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Польши — около 312,7 тыс. км², население — примерно 37,5 млн человек. Столица — Варшава, язык — польский, валюта — злотый. Страна омывается Балтийским морем и граничит с семью государствами, играя роль европейского узла связей.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положение и крупные физико-географические районы
</a:t>
            </a:r>
            <a:endParaRPr lang="en-US" sz="1908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Польши формируют Балтийское побережье, низменности и озёрные районы. Здесь заметнее влияние моря: мягче погодные условия и выше влажность, что отражается на хозяйстве и туризме.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часть страны в основном занята равнинами. Они удобны для земледелия, плотного расселения и прокладки транспортных магистралей, связывающих регионы внутри государства.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Польши расположен в Судетах и Карпатах, включая Татры. Горные ландшафты развивают туризм и рекреацию, а реки и перепады высот поддерживают гидроэнергетику.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Польши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концентрацию крупнейших городов в центральной и южной частях Польши: там формируется основное ядро промышленности, услуг и деловой активности.
</a:t>
            </a:r>
            <a:endParaRPr lang="en-US" sz="141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численности населения приведены в формулировках порядка величин согласно описанию к заданию (точные официальные значения требуют отдельной ссылки).
</a:t>
            </a:r>
            <a:endParaRPr lang="en-US" sz="1169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 заметно опережает остальные города по численности, поэтому именно она сильнее всего тянет за собой транспортные и образовательные связи страны.
</a:t>
            </a:r>
            <a:endParaRPr lang="en-US" sz="1361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00076"/>
            <a:ext cx="4048200" cy="19288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показатели Польши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соответствуют данным из исходного описания к слайду (отдельный год/источник не указан).
</a:t>
            </a:r>
            <a:endParaRPr lang="en-US" sz="1238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помогают быстро оценить масштаб страны, уровень интеграции и важнейшие «ориентиры» для сравнения с другими государствами Европы.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сочетанию площади, населения и членства в ЕС и НАТО Польша выступает крупным государством Центральной Европы с высокой степенью внешней связанности.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польской государственности
</a:t>
            </a:r>
            <a:endParaRPr lang="en-US" sz="2395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век — ранние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государственные образования связывают с династией Пястов и объединением западнославянских земель. Это заложило основу будущей политической централизации.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Речи Посполитой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сложилось Польско‑литовское государство — Речь Посполитая. Долгое время оно оставалось одним из крупных государств Европы и заметно влияло на региональную политику.
</a:t>
            </a:r>
            <a:endParaRPr lang="en-US" sz="1295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 — разделы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XVIII века Польша была разделена между Пруссией, Россией и Австрией. Государственная самостоятельность была утрачена, что резко изменило дальнейшее развитие страны.
</a:t>
            </a:r>
            <a:endParaRPr lang="en-US" sz="1295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и 1989 — восстановление и обновление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2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Независимость восстановили в 1918 году; затем страна пережила тяжелые разрушения Второй мировой войны. В 1989 году произошёл переход к демократической системе управления.
</a:t>
            </a:r>
            <a:endParaRPr lang="en-US" sz="120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исторического пути Польши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поворотных событий, определивших современный облик страны.
</a:t>
            </a:r>
            <a:endParaRPr lang="en-US" sz="1607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 как главный политический и экономический центр
</a:t>
            </a:r>
            <a:endParaRPr lang="en-US" sz="1720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Варшава сочетает функции столицы, крупнейшего административного центра и ведущего узла транспорта, финансов и образования. Старый и новый город работают как единый механизм: от управления до повседневной деловой жизни.
</a:t>
            </a:r>
            <a:endParaRPr lang="en-US" sz="1427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Столица, где управленческие решения превращаются в инфраструктуру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разрушений Второй мировой войны была восстановлена значительная часть исторической застройки. Старый город Варшавы включён в список Всемирного наследия ЮНЕСКО, как пример послевоенной реконструкции.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реконструированный после войны
</a:t>
            </a:r>
            <a:endParaRPr lang="en-US" sz="1608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925" y="1358413"/>
            <a:ext cx="891000" cy="79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0462" y="1317463"/>
            <a:ext cx="65565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7399" y="1398013"/>
            <a:ext cx="891000" cy="7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хозяйства Польши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Польше развиты машиностроение, автомобилестроение, пищевая химическая промышленность и электроника. Это обеспечивает занятость, технологическое обновление и устойчивость производственных цепочек.
</a:t>
            </a:r>
            <a:endParaRPr lang="en-US" sz="1141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и деловая сфера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Экономику поддерживают сервисы, информационные услуги и логистика как связующее звено между производством и потребителем. В городах растёт спрос на квалифицированные рабочие места.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логистика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географическому положению Польша активно работает как транзитный коридор и транспортный узел. Логистика помогает сокращать сроки поставок и повышать конкурентоспособность товаров.
</a:t>
            </a:r>
            <a:endParaRPr lang="en-US" sz="1141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АПК
</a:t>
            </a:r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сохраняет заметную роль: оно обеспечивает сырьём пищевую промышленность и внутренний рынок. В аграрных регионах развиваются отрасли, важные для экспорта.
</a:t>
            </a:r>
            <a:endParaRPr lang="en-US" sz="1158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 интеграция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вступления в Европейский союз страна получила доступ к единому рынку и инвестиционным возможностям. Ключевые партнёры — Германия, Чехия, Франция, Нидерланды и Великобритания.
</a:t>
            </a:r>
            <a:endParaRPr lang="en-US" sz="1141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Отраслевой состав экономики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 диаграммы структура «сдвинута» в сторону услуг и промышленных цепочек, при этом сельское хозяйство остаётся значимым, но вторым по масштабу сегментом.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доли построены по качественному описанию исходного текста (точные проценты на слайде не указаны).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городах преобладают современные форматы занятости — от ИТ до бизнес‑аутсорсинга, тогда как сельская местность чаще сохраняет аграрную специализацию.
</a:t>
            </a:r>
            <a:endParaRPr lang="en-US" sz="1445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продовольственная специализация
</a:t>
            </a:r>
            <a:endParaRPr lang="en-US" sz="218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входит в число крупных производителей яблок, ягод, картофеля, свинины, птицы и молочной продукции в Европе. Продовольственная специализация формировалась постепенно, под влиянием природных условий и спроса.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и восточных воеводствах сельское хозяйство особенно заметно: там сохраняются значительные площади сельхозугодий. Это влияет на расселение, занятость и характер повседневной хозяйственной жизни.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Агропромышленный комплекс помогает поддерживать внутренний рынок и развивать экспорт продовольствия. Благодаря переработке и логистике Польша становится заметным поставщиком продуктов питания на европейском рынке.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расселение и урбанизация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населения в Польше неоднородна: выше в центральных и южных районах, ниже в северо-восточных частях. Такая картина связана с историческими путями развития, природными условиями и возможностями занятости.
</a:t>
            </a:r>
            <a:endParaRPr lang="en-US" sz="1545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страны характерна высокая доля городского населения и ведущая роль крупных агломераций. Помимо Варшавы, особенно выделяются Верхнесилезская, Краковская и Вроцлавская, где сосредоточены рабочие места и сервисы.
</a:t>
            </a:r>
            <a:endParaRPr lang="en-US" sz="1548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Демографическая структура испытывает заметные вызовы: старение населения и миграции трудоспособных жителей. Эти процессы меняют баланс спроса на жильё, услуги и рабочую силу в разных регионах.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расселения между городом и сельской местностью влияет на доступность образования, медицины и транспортных связей. Поэтому вопросы регионального развития остаются важной темой современной географии Польши.
</a:t>
            </a:r>
            <a:endParaRPr lang="en-US" sz="1552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7838"/>
            <a:ext cx="4048200" cy="15773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6450" y="1231707"/>
            <a:ext cx="4061100" cy="15784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и Гданьск: исторические города Польши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6047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у истоков королевской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Краков связан с королевской традицией и Вавельским замком, где история ощущается буквально в камне стен. В городе работает Ягеллонский университет — один из старейших в Европе, формирующий интеллектуальную атмосферу. Так Краков стал символом преемственности.
</a:t>
            </a:r>
            <a:endParaRPr lang="en-US" sz="1431" dirty="0"/>
          </a:p>
        </p:txBody>
      </p:sp>
      <p:sp>
        <p:nvSpPr>
          <p:cNvPr id="9" name="Text 2"/>
          <p:cNvSpPr txBox="1"/>
          <p:nvPr/>
        </p:nvSpPr>
        <p:spPr>
          <a:xfrm>
            <a:off x="4763179" y="30410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Гданьск — порт, торговля и новейшая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Гданьск известен как крупный порт на Балтийском море и центр морской торговли. Через его гавани проходят маршруты, которые связывают Польшу с другими регионами Европы. В то же время город хранит важные страницы новейшей истории и остаётся ярким туристическим магнитом.
</a:t>
            </a:r>
            <a:endParaRPr lang="en-US" sz="1372" dirty="0"/>
          </a:p>
        </p:txBody>
      </p:sp>
      <p:sp>
        <p:nvSpPr>
          <p:cNvPr id="10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Польши по сезонам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побережьем, равнинами и южными районами объясняет неодинаковую сезонность сельского хозяйства, туризма и транспортной работы.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характеристики по регионам Польши (без единого численного ряда), актуализация: 2026-05.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Балтийского моря погода обычно мягче и влажнее, а в горах — дольше сохраняются зимние условия и чаще выпадают осадки.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0155" y="1230400"/>
            <a:ext cx="2298341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и её соседи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выступает связующим звеном между Центральной и Восточной Европой: почти все соседства опираются на транспорт, торговлю и транзит, а безопасность становится сквозной темой.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информация по географическому положению и общим функциям границ (учебный обзор, 2026-05).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страны, с которыми Польша имеет сухопутные границы, и ключевые функции приграничного положения: торговля, транспорт, культурные связи, транзит и аспекты безопасности.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государственное управление Польши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республиканскую модель и разделение функций между ключевыми институтами (парламент, президент, совет министров, суды).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в Европейском союзе и НАТО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67673" y="2669250"/>
            <a:ext cx="2079704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 год — членство в НАТО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6639" y="3291300"/>
            <a:ext cx="2761938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НАТО связано прежде всего с вопросами обороны и безопасности на восточной границе Европы. Это влияет на развитие сотрудничества и подходы к гарантиям стабильности.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29106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 интеграции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5950027" y="3291300"/>
            <a:ext cx="27618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Польши строится на сотрудничестве с соседями и участии в европейских инициативах. Акцент делается на укреплении региональной стабильности и устойчивых связях.
</a:t>
            </a:r>
            <a:endParaRPr lang="en-US" sz="1464" dirty="0"/>
          </a:p>
        </p:txBody>
      </p:sp>
      <p:sp>
        <p:nvSpPr>
          <p:cNvPr id="12" name="Text 6"/>
          <p:cNvSpPr txBox="1"/>
          <p:nvPr/>
        </p:nvSpPr>
        <p:spPr>
          <a:xfrm>
            <a:off x="3188300" y="1131524"/>
            <a:ext cx="27618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Вступление в ЕС укрепило торговые связи, дало импульс инфраструктурным проектам и повысило мобильность населения. Модернизация экономики идёт с опорой на единый рынок и программы поддержки.
</a:t>
            </a:r>
            <a:endParaRPr lang="en-US" sz="1339" dirty="0"/>
          </a:p>
        </p:txBody>
      </p:sp>
      <p:sp>
        <p:nvSpPr>
          <p:cNvPr id="13" name="Text 7"/>
          <p:cNvSpPr txBox="1"/>
          <p:nvPr/>
        </p:nvSpPr>
        <p:spPr>
          <a:xfrm>
            <a:off x="3532210" y="2669250"/>
            <a:ext cx="2079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 год — членство в Европейском союзе
</a:t>
            </a:r>
            <a:endParaRPr lang="en-US" sz="15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главные направления посещения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направлений подтверждает, что Польша удерживает туристов сочетанием истории, архитектуры и разнообразия ландшафтов, формируя круглогодичную привлекательность.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туристического интереса по направлениям (качественная модель для презентации, 2026-05).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городских маршрутов, заметную роль играют горный туризм в Татрах, морской отдых у Балтики и путешествия по природным территориям с озёрами.
</a:t>
            </a:r>
            <a:endParaRPr lang="en-US" sz="1464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0" y="1433240"/>
            <a:ext cx="677400" cy="541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250" y="1376750"/>
            <a:ext cx="654900" cy="65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50134" y="1376750"/>
            <a:ext cx="573038" cy="654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2250" y="1376750"/>
            <a:ext cx="654900" cy="654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60300" y="1376750"/>
            <a:ext cx="654900" cy="654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географические проблемы и перспективы развития
</a:t>
            </a:r>
            <a:endParaRPr lang="en-US" sz="1908" dirty="0"/>
          </a:p>
        </p:txBody>
      </p:sp>
      <p:sp>
        <p:nvSpPr>
          <p:cNvPr id="14" name="Text 1"/>
          <p:cNvSpPr txBox="1"/>
          <p:nvPr/>
        </p:nvSpPr>
        <p:spPr>
          <a:xfrm>
            <a:off x="520103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Демография как вызов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Старение населения и миграционные потоки меняют структуру спроса и занятости. В разных регионах это отражается на развитии городов, сельских территорий и системе социальных услуг.
</a:t>
            </a:r>
            <a:endParaRPr lang="en-US" sz="1188" dirty="0"/>
          </a:p>
        </p:txBody>
      </p:sp>
      <p:sp>
        <p:nvSpPr>
          <p:cNvPr id="15" name="Text 2"/>
          <p:cNvSpPr txBox="1"/>
          <p:nvPr/>
        </p:nvSpPr>
        <p:spPr>
          <a:xfrm>
            <a:off x="2209512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 развития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промышленно более развитыми районами на западе и менее развитыми территориями на востоке требует целевых программ. Это важно для выравнивания возможностей и качества жизни.
</a:t>
            </a:r>
            <a:endParaRPr lang="en-US" sz="1137" dirty="0"/>
          </a:p>
        </p:txBody>
      </p:sp>
      <p:sp>
        <p:nvSpPr>
          <p:cNvPr id="16" name="Text 3"/>
          <p:cNvSpPr txBox="1"/>
          <p:nvPr/>
        </p:nvSpPr>
        <p:spPr>
          <a:xfrm>
            <a:off x="389375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энергетики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обновления энергетической инфраструктуры связаны и с переходом к более устойчивым решениям. Устойчивость энергосистемы повышает экономическую стабильность и снижает экологические риски.
</a:t>
            </a:r>
            <a:endParaRPr lang="en-US" sz="1048" dirty="0"/>
          </a:p>
        </p:txBody>
      </p:sp>
      <p:sp>
        <p:nvSpPr>
          <p:cNvPr id="17" name="Text 4"/>
          <p:cNvSpPr txBox="1"/>
          <p:nvPr/>
        </p:nvSpPr>
        <p:spPr>
          <a:xfrm>
            <a:off x="5575501" y="2202225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транзит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усиливаются развитием транспортных коридоров и логистики. Это поддерживает роль Польши как связующего звена Европы и влияет на деловую активность регионов.
</a:t>
            </a:r>
            <a:endParaRPr lang="en-US" sz="1188" dirty="0"/>
          </a:p>
        </p:txBody>
      </p:sp>
      <p:sp>
        <p:nvSpPr>
          <p:cNvPr id="18" name="Text 5"/>
          <p:cNvSpPr txBox="1"/>
          <p:nvPr/>
        </p:nvSpPr>
        <p:spPr>
          <a:xfrm>
            <a:off x="7248114" y="2202950"/>
            <a:ext cx="1374600" cy="22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использование природных ресурсов и охрана окружающей среды становятся частью долгосрочного планирования. Для туризма и сельского хозяйства качество природы напрямую влияет на экономические результаты.
</a:t>
            </a:r>
            <a:endParaRPr lang="en-US" sz="1114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2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как современная европейская страна
</a:t>
            </a:r>
            <a:pPr algn="ctr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Польша объединяет выгодное положение, разнообразные природные условия и крупное население, поддерживаемые промышленностью и культурными традициями. Её развитие определяется взаимодействием природы, экономики, истории и международных связей, а география — транспортной функцией.
</a:t>
            </a:r>
            <a:endParaRPr lang="en-US" sz="4128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2026-05-13T06:16:48Z</dcterms:created>
  <dcterms:modified xsi:type="dcterms:W3CDTF">2026-05-13T06:16:48Z</dcterms:modified>
</cp:coreProperties>
</file>