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jpe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400" y="701866"/>
            <a:ext cx="3939600" cy="3381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72000" y="1294400"/>
            <a:ext cx="2870700" cy="28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6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8. Деление многозначного числа на круглые десятки, сотни и тысячи
</a:t>
            </a:r>
            <a:pPr algn="l" indent="0" marL="0">
              <a:lnSpc>
                <a:spcPct val="100000"/>
              </a:lnSpc>
              <a:buNone/>
            </a:pPr>
            <a:r>
              <a:rPr lang="en-US" sz="1584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делить большие числа быстро, точно и без лишних нулей.
</a:t>
            </a:r>
            <a:endParaRPr lang="en-US" sz="2816" dirty="0"/>
          </a:p>
        </p:txBody>
      </p:sp>
      <p:sp>
        <p:nvSpPr>
          <p:cNvPr id="6" name="Text 1"/>
          <p:cNvSpPr txBox="1"/>
          <p:nvPr/>
        </p:nvSpPr>
        <p:spPr>
          <a:xfrm>
            <a:off x="362106" y="4516678"/>
            <a:ext cx="3623154" cy="3077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7084" y="1691289"/>
            <a:ext cx="5173980" cy="29154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4541" y="2194559"/>
            <a:ext cx="2683479" cy="1882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вычисления нужны при счёте денег, массы, длины и упаковок. Круглые числа помогают быстро распределять большие количества и сразу понимать, сколько получится частей.
</a:t>
            </a:r>
            <a:endParaRPr lang="en-US" sz="1050" dirty="0"/>
          </a:p>
        </p:txBody>
      </p:sp>
      <p:sp>
        <p:nvSpPr>
          <p:cNvPr id="7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это помогает в жизни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501500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Круглые числа оканчиваются нулями: 10, 20, 100, 300, 1000. По ним легко понять, сколько десятков, сотен или тысяч скрыто в записи.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424922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делитель круглый, деление становится удобнее. Части получаются равными, а считать можно быстрее, без долгого подбора и лишних записей.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324641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видеть число по разрядам, легче заметить нужные нули. Тогда ответ находится почти сразу, словно число само подсказывает решение.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круглые десятки, сотни и тысячи
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12084" y="1824424"/>
            <a:ext cx="3331914" cy="27559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5691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Смотрим на число целиком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4800 состоит из 4 тысяч, 8 сотен, 0 десятков и 0 единиц. Разряды показывают, что именно изменится при делении.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294662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Замечаем нули в конце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нули стоят в конце, их легко убрать при делении на 10, 100 или 1000. Схема разрядов помогает не перепутать порядок цифр.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Разряды числа помогают не запутаться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5660" y="927073"/>
            <a:ext cx="3377807" cy="17932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4300 : 10 = 430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ноль исчезает, а цифры остаются в том же порядке.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705661" y="3566160"/>
            <a:ext cx="3754336" cy="929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из темы урока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4827891" y="1057521"/>
            <a:ext cx="3271360" cy="15558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делении на 10 число уменьшается в 10 раз и становится на один разряд меньше.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641626" y="4678984"/>
            <a:ext cx="1311900" cy="2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5660" y="927073"/>
            <a:ext cx="3377807" cy="17932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5600 : 100 = 56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нуля справа убираются, и число заметно уменьшается.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705661" y="3566160"/>
            <a:ext cx="3754336" cy="929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из темы урока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4827891" y="1057521"/>
            <a:ext cx="3271360" cy="15558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делении на 100 число уменьшается в 100 раз. Важно внимательно смотреть на разряды и не терять цифры.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641626" y="4678984"/>
            <a:ext cx="1311900" cy="2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5660" y="927073"/>
            <a:ext cx="3377807" cy="17932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84000 : 1000 = 84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нуля исчезают, а в ответе остаются только нужные разряды.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705661" y="3566160"/>
            <a:ext cx="3754336" cy="929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из темы урока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4827891" y="1057521"/>
            <a:ext cx="3271360" cy="15558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делении на 1000 число уменьшается в 1000 раз. Это особенно удобно, когда запись заканчивается тремя нулями.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641626" y="4678984"/>
            <a:ext cx="1311900" cy="2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деления на круглое число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помогают быстро проверить запись и получить верный ответ.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8720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конце числа нет нужного количества нулей, деление на 10, 100 или 1000 не всегда выполняется без остатка. Тогда ответ может быть дробным.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39491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7250 : 100 даёт 72,5. Такие случаи в начальной школе рассматривают отдельно, чтобы не путать их с простыми примерами.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111266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этом уроке мы работаем с числами, которые делятся на круглое число без остатка. Так легче заметить правило и уверенно считать.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делимом не хватает нулей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3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2046224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получилось 48, можно проверить: 48 × 100 = 4800. Значит, деление 4800 : 100 выполнено верно, а ответ не потерялся по дороге.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3578858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напоминает, что деление и умножение связаны. Сначала находим частное, потом возвращаемся обратно и убеждаемся, что число снова стало исходным.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ответа умножением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4874342" y="1605615"/>
            <a:ext cx="2507456" cy="10407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72 000 : 1000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смотрим на три нуля в конце числа. Убираем их, и остаётся 72. Ответ получается быстро, без длинного счёта и лишних шагов.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763124" y="2789278"/>
            <a:ext cx="2507456" cy="10407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15 000 : 100
</a:t>
            </a:r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делим на 100, значит, убираем два нуля справа. Получаем 150. Видно, что нули помогают сразу найти частное.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74342" y="3830021"/>
            <a:ext cx="2507456" cy="10407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9 600 : 10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делении на 10 исчезает один ноль в конце. Остаётся 960. Такие примеры удобно решать устно и проверять в уме.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деления без остатка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3023" y="2013314"/>
            <a:ext cx="305255" cy="3052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9427" y="2013314"/>
            <a:ext cx="267098" cy="3052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89041" y="2043839"/>
            <a:ext cx="305255" cy="244204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556410" y="2500465"/>
            <a:ext cx="2221052" cy="956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Действия-пары
</a:t>
            </a:r>
            <a:pPr algn="l" indent="0" marL="0">
              <a:lnSpc>
                <a:spcPct val="100000"/>
              </a:lnSpc>
              <a:buNone/>
            </a:pPr>
            <a:r>
              <a:rPr lang="en-US" sz="7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и умножение работают вместе, как две стороны одной медали. Если результат умножения известен, делением можно вернуть исходное число и проверить ответ.
</a:t>
            </a:r>
            <a:endParaRPr lang="en-US" sz="1343" dirty="0"/>
          </a:p>
        </p:txBody>
      </p:sp>
      <p:sp>
        <p:nvSpPr>
          <p:cNvPr id="13" name="Text 2"/>
          <p:cNvSpPr txBox="1"/>
          <p:nvPr/>
        </p:nvSpPr>
        <p:spPr>
          <a:xfrm>
            <a:off x="3373736" y="2500465"/>
            <a:ext cx="2221052" cy="956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ответа
</a:t>
            </a:r>
            <a:pPr algn="l" indent="0" marL="0">
              <a:lnSpc>
                <a:spcPct val="100000"/>
              </a:lnSpc>
              <a:buNone/>
            </a:pPr>
            <a:r>
              <a:rPr lang="en-US" sz="7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36 × 100 = 3600, значит, 3600 : 100 = 36. Такая проверка показывает, что частное найдено верно, а нули не потерялись.
</a:t>
            </a:r>
            <a:endParaRPr lang="en-US" sz="1369" dirty="0"/>
          </a:p>
        </p:txBody>
      </p:sp>
      <p:sp>
        <p:nvSpPr>
          <p:cNvPr id="14" name="Text 3"/>
          <p:cNvSpPr txBox="1"/>
          <p:nvPr/>
        </p:nvSpPr>
        <p:spPr>
          <a:xfrm>
            <a:off x="6192428" y="2500464"/>
            <a:ext cx="2221052" cy="9564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смысла
</a:t>
            </a:r>
            <a:pPr algn="l" indent="0" marL="0">
              <a:lnSpc>
                <a:spcPct val="100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действий помогает не просто считать, а понимать, что происходит с числом. Большое число уменьшается, а затем снова легко восстанавливается умножением.
</a:t>
            </a:r>
            <a:endParaRPr lang="en-US" sz="1306" dirty="0"/>
          </a:p>
        </p:txBody>
      </p:sp>
      <p:sp>
        <p:nvSpPr>
          <p:cNvPr id="15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деление связано с умножением
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8113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ученик пропускает один ноль и получает неверный ответ. Чтобы этого не случилось, полезно смотреть на запись числа по разрядам и медленно проверять конец числа.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788934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Другая ошибка — посчитать нули в делителе неправильно. Перед вычислением нужно внимательно определить, делим на 10, 100 или 1000, чтобы не перепутать шаг.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38113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Бывает, что ответ записывают с лишним нулём. Так происходит из-за спешки, когда не сверяют делимое и частное по разрядам и не замечают ошибку сразу.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88934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привычка, которая мешает, — забывать проверку умножением. Она занимает мало времени, зато быстро показывает, верно ли найдено частное.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
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512" y="2536505"/>
            <a:ext cx="2602145" cy="199989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662" y="2536505"/>
            <a:ext cx="2602145" cy="199989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536505"/>
            <a:ext cx="2602145" cy="199989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числа по разрядам
</a:t>
            </a:r>
            <a:endParaRPr lang="en-US" sz="2000" dirty="0"/>
          </a:p>
        </p:txBody>
      </p:sp>
      <p:sp>
        <p:nvSpPr>
          <p:cNvPr id="13" name="Text 2"/>
          <p:cNvSpPr txBox="1"/>
          <p:nvPr/>
        </p:nvSpPr>
        <p:spPr>
          <a:xfrm>
            <a:off x="471214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1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6300 как домик из разрядов
</a:t>
            </a:r>
            <a:pPr algn="l" indent="0" marL="0">
              <a:lnSpc>
                <a:spcPct val="100000"/>
              </a:lnSpc>
              <a:buNone/>
            </a:pPr>
            <a:r>
              <a:rPr lang="en-US" sz="36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6300 можно увидеть как 6 тысяч и 3 сотни. Такой взгляд помогает понять, почему после деления на 100 остаётся 63. Разряды словно раскладывают число по полочкам, и оно уже не кажется большим и страшным.
</a:t>
            </a:r>
            <a:endParaRPr lang="en-US" sz="1031" dirty="0"/>
          </a:p>
        </p:txBody>
      </p:sp>
      <p:sp>
        <p:nvSpPr>
          <p:cNvPr id="14" name="Text 3"/>
          <p:cNvSpPr txBox="1"/>
          <p:nvPr/>
        </p:nvSpPr>
        <p:spPr>
          <a:xfrm>
            <a:off x="3315438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4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Цветные разряды для внимательных глаз
</a:t>
            </a:r>
            <a:pPr algn="l" indent="0" marL="0">
              <a:lnSpc>
                <a:spcPct val="100000"/>
              </a:lnSpc>
              <a:buNone/>
            </a:pPr>
            <a:r>
              <a:rPr lang="en-US" sz="333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тысячи, сотни, десятки и единицы выделить разными цветами, число сразу становится понятнее. Ребёнок видит, какие части исчезают при делении, а какие остаются. Это удобно и для счёта, и для самопроверки.
</a:t>
            </a:r>
            <a:endParaRPr lang="en-US" sz="934" dirty="0"/>
          </a:p>
        </p:txBody>
      </p:sp>
      <p:sp>
        <p:nvSpPr>
          <p:cNvPr id="15" name="Text 4"/>
          <p:cNvSpPr txBox="1"/>
          <p:nvPr/>
        </p:nvSpPr>
        <p:spPr>
          <a:xfrm>
            <a:off x="6166433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1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число читается целиком
</a:t>
            </a:r>
            <a:pPr algn="l" indent="0" marL="0">
              <a:lnSpc>
                <a:spcPct val="100000"/>
              </a:lnSpc>
              <a:buNone/>
            </a:pPr>
            <a:r>
              <a:rPr lang="en-US" sz="36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достаточно коротко сказать: 6300 — это 6 тысяч и 3 сотни. Такое произношение помогает быстрее найти частное и не забыть, где спрятались нули. Число становится знакомым, почти как старый друг.
</a:t>
            </a:r>
            <a:endParaRPr lang="en-US" sz="103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действие в задаче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понять, когда нужно делить на 10, 100 или 1000, а когда удобнее умножать.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8129" y="2034466"/>
            <a:ext cx="397608" cy="4544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5407" y="2053840"/>
            <a:ext cx="467619" cy="4156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4293" y="2034466"/>
            <a:ext cx="454410" cy="4544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0300" y="2615542"/>
            <a:ext cx="2436216" cy="1555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Считаем быстро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9000 : 10 можно решить почти мгновенно: достаточно убрать один ноль. Такие задания учат не теряться и отвечать уверенно, без долгих письменных действий.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292581" y="2615542"/>
            <a:ext cx="2436217" cy="1555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Следим за нулями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примере 24 000 : 100 нужно внимательно убрать два нуля справа. Глаз тренируется замечать разряды, а рука — не спешить и не пропускать важные цифры.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204864" y="2615542"/>
            <a:ext cx="2436216" cy="1555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Думаем в уме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81 000 : 1000 помогает развивать устный счёт. Когда число заканчивается нулями, ответ находится легко, а голова работает как маленький калькулятор без батареек.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устные упражнения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3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2046224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магазине расфасовали 6000 граммов крупы в пакеты по 100 граммов. Чтобы узнать количество пакетов, нужно разделить 6000 на 100. Получается 60 — ровно столько, сколько нужно.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3578858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задачи встречаются часто: в магазине, на складе, при упаковке и подсчёте одинаковых предметов. Деление на круглые числа помогает быстро распределять товар и проверять, всё ли посчитано правильно.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Задача из жизни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67943" y="1056457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делим на 10, число уменьшается в 10 раз. При делении на 100 оно становится в 100 раз меньше. На 1000 — в 1000 раз меньше, и это легко увидеть по нулям.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6589990" y="1056458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Нули справа исчезают только тогда, когда они действительно есть в конце записи. Поэтому сначала надо посмотреть на делимое внимательно, будто оно прячется за нулевой ширмой.
</a:t>
            </a:r>
            <a:endParaRPr lang="en-US" sz="1079" dirty="0"/>
          </a:p>
        </p:txBody>
      </p:sp>
      <p:sp>
        <p:nvSpPr>
          <p:cNvPr id="9" name="Text 2"/>
          <p:cNvSpPr txBox="1"/>
          <p:nvPr/>
        </p:nvSpPr>
        <p:spPr>
          <a:xfrm>
            <a:off x="3867942" y="3165709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Разряды помогают не путаться. Если видно, сколько в числе тысяч, сотен, десятков и единиц, ответ находится быстрее и почти без ошибок.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589989" y="3165710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умножением завершает работу. Она показывает, что частное найдено верно, и помогает не отправить ноль «гулять» по примеру.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61950" y="814388"/>
            <a:ext cx="2562225" cy="3514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правила урока
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6037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56 000 : 1000 = 56. В записи было три нуля справа, поэтому они исчезли, а число стало меньше в тысячу раз. Такой пример удобно решать устно.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6588747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430 : 10 = 43. Исчезает только один ноль, а порядок остальных цифр сохраняется. Если умножить 43 на 10, снова получится 430.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480936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7800 : 100 = 78. Здесь убираем два нуля и видим, что ответ получается быстро. Разряды помогают не перепутать, сколько цифр нужно убрать.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для закрепления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на круглые десятки, сотни и тысячи становится простым, если смотреть на разряды и нули. Чем внимательнее читаем число, тем быстрее находим верное частное и уверенно проверяем его.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2026-05-24T11:20:04Z</dcterms:created>
  <dcterms:modified xsi:type="dcterms:W3CDTF">2026-05-24T11:20:04Z</dcterms:modified>
</cp:coreProperties>
</file>