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 экологических проблем в современной 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 пространстве: причины, различия, решения.
</a:t>
            </a:r>
            <a:endParaRPr lang="en-US" sz="3351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 и индустриализация усилили давление на воду, воздух и землю. География показывает, что одинаковые проблемы проявляются по-разному: от промышленных центров до засушливых и лесных регионов.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как глобальный вызов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 их географическое распределение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оно проявляется в крупных городах и промышленных агломерациях, где сосредоточены транспорт, энергетика и предприятия. Рельеф, плотная застройка и слабый ветер усиливают накопление вредных примесей.
</a:t>
            </a:r>
            <a:endParaRPr lang="en-US" sz="1306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пресной воды наиболее заметна в засушливых районах, быстро растущих поселениях и зонах интенсивного орошения. Здесь конкурируют бытовые, сельскохозяйственные и промышленные потребности.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свалки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мусора особенно характерно для крупных городов и стран, где инфраструктура раздельного сбора и переработки развита слабо. Это увеличивает нагрузку на почвы, воздух и подземные воды.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затрагивают все природные зоны, но наиболее заметны в Арктике, на побережьях, в горах и засушливых территориях. Там быстрее проявляются таяние льда, засухи и экстремальные явления.
</a:t>
            </a:r>
            <a:endParaRPr lang="en-US" sz="1325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и утрата видов особенно быстро идут в тропических и субтропических регионах. Причины связаны с вырубкой, расширением сельского хозяйства, пожарами и преобразованием природных ландшафтов.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выбросов: переход к низкоуглеродной энергетике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 ископаемого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остаются главными источниками парниковых газов, поэтому сокращение их доли — основа климатической политики. Наиболее уязвимы старые угольные станции и неэффективные системы теплоснабжения.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чистой энергетики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 ветровые станции быстро расширяются в 2020-е годы, а вместе с ними развиваются накопители энергии и модернизация сетей. Это повышает устойчивость энергосистемы и снижает выбросы.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Теплоизоляция, современные окна и автоматическое управление отоплением уменьшают потребление энергии без потери комфорта. Для городов это означает меньшую нагрузку на электростанции и более чистый воздух.
</a:t>
            </a:r>
            <a:endParaRPr lang="en-US" sz="1121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Электробусы, электромобили, трамваи и метро сокращают выбросы в местах наибольшей концентрации людей. Особенно важны они там, где автомобильный поток формирует основную долю загрязнения.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Распределенная генерация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источники энергии — от крышных солнечных панелей до малых энергетических узлов — делают систему гибче. Они снижают потери при передаче и уменьшают зависимость от крупных загрязняющих объектов.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различаются по скорости результата и масштабу воздействия: одни быстро сокращают затраты ресурсов, другие работают дольше, но меняют природный баланс системно.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наибольший эффект дают решения, которые одновременно уменьшают потребление энергии и объем выбросов.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экспертная оценка по направлениям экологической политики; сопоставление качественных критериев, 2020-е годы.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наибольший экологический эффект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20–40%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сократить потребление энергии при грамотной модернизации зданий и оборудования.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экономия достигается без снижения комфорта и быстро уменьшает расходы, выбросы CO2 и нагрузку на энергетическую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энергоэффективных мер в зданиях и на объектах инфраструктуры.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цикл ресурсов: от сырья к повторному использованию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обращения материалов в экономике замкнутого цикла.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7382"/>
            <a:ext cx="4328400" cy="23869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наилучший результат дают меры, предотвращающие образование отходов до стадии утилизации.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образования и повторное использование эффективнее всего; захоронение следует рассматривать только как последний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способов обращения с отходами по экологическим критериям.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обращения с отходами: сравнительная оценка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переработка: условия эффективности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работает только тогда, когда отходы не смешаны с пищевыми остатками, грязью и опасными примесями. Чем чище фракция, тем выше качество вторичного сырья и ниже потери.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фракции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бумага, картон, стекло, алюминий, PET-пластик и органические отходы для компостирования. Эти материалы проще собирать отдельно и экономически выгоднее возвращать в оборот.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сортировка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жителей или школ снижают ценность партии, повышают затраты переработчиков и иногда делают обработку нерентабельной. Поэтому важны понятные правила, маркировка и обучение.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сбора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становится устойчивой только при наличии контейнеров, раздельного вывоза и перерабатывающих мощностей. Без этой цепочки даже мотивированные участники не могут обеспечить стабильный результат.
</a:t>
            </a:r>
            <a:endParaRPr lang="en-US" sz="13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водных ресурсов и восстановление водных экосистем
</a:t>
            </a:r>
            <a:endParaRPr lang="en-US" sz="2701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очистные сооружения и строгий контроль промышленных и коммунальных сбросов уменьшают поступление загрязнений в реки и озёра. Это особенно важно в густонаселённых и индустриальных районах.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в быту и сельском хозяйстве снижает изъятие воды из рек, водохранилищ и подземных горизонтов. Эффект заметен там, где водный дефицит уже стал ограничивающим фактором развития.
</a:t>
            </a:r>
            <a:endParaRPr lang="en-US" sz="1267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поймы, прибрежные полосы и малые реки помогают удерживать влагу, фильтровать загрязнения и поддерживать биоразнообразие. Их восстановление улучшает устойчивость всей водной системы.
</a:t>
            </a:r>
            <a:endParaRPr lang="en-US" sz="1252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Бассейновый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результативны меры в бассейнах крупных рек, где сосредоточены города, промышленность и орошаемое земледелие. Здесь важно согласовывать интересы всех водопользователей на одной территории.
</a:t>
            </a:r>
            <a:endParaRPr lang="en-US" sz="12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выбросов меняется не только по источникам, но и по планировке города: плотная застройка и слабое проветривание усиливают накопление загрязнений.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лидируют транспорт и энергетика; именно их модернизация дает самый заметный и быстрый эффект для качества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материалам инвентаризаций городских выбросов и обзоров ВОЗ; данные приведены в относительных долях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воздух в городах сильнее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к чистой городской мобильности
</a:t>
            </a:r>
            <a:endParaRPr lang="en-US" sz="2921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общественного транспорта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города увеличивают долю метро, трамваев и электробусов, чтобы сократить зависимость от личного автомобиля и уменьшить выбросы в часы пик.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уличной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создают выделенные полосы, безопасные переходы, велосипедные маршруты и удобные тротуары, делая перемещение без машины реальным выбором.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транзита и парковок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 меры для центра города: контроль въезда, платную парковку и приоритет для общественного транспорта, чтобы снизить пробки и шум.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городской стандарт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сеть, где пешеход, велосипедист и пассажир общественного транспорта получают преимущество, а качество воздуха улучшается системно и 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сохранения лесов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местных пород на вырубках, гарях и деградированных землях помогает вернуть лесной покров, восстановить почвы и поддержать естественный водный режим территории.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вырубки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незаконной заготовкой древесины требует контроля, маркировки продукции и ответственности лесопользователей, иначе деградация лесов быстро переходит в эрозию и утрату биоразнообразия.
</a:t>
            </a:r>
            <a:endParaRPr lang="en-US" sz="1276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заповедников и национальных парков сохраняет ключевые экосистемы, где редкие виды могут существовать без постоянного давления хозяйственной деятельности человека.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 рек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в бассейнах крупных рек особенно важны: они удерживают влагу, уменьшают сток, защищают берега и предотвращают разрушение ландшафтов.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экологической проблемы к управленческому 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государства: от выявления проблемы до корректировки мер с учетом региональных условий
</a:t>
            </a:r>
            <a:endParaRPr lang="en-US" sz="246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бизнес сокращает экологический след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Экодизайн 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Продуманная конструкция товара снижает расход материалов, упрощает ремонт и продлевает срок службы. Это уменьшает объем отходов еще на стадии проектирования и делает производство более ресурсосберегающим.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возобновляемые источники и повышение энергоэффективности предприятий сокращают выбросы и зависимость от ископаемого топлива. Особенно заметен эффект там, где энергопотребление велико круглый год.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цепочки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эффект усиливается, когда компании контролируют логистику, упаковку и поставщиков. Такой подход позволяет уменьшить потери сырья, сократить перевозки и сделать отчетность по ESG более прозрачной.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сырья в оборот снижает спрос на первичные ресурсы и уменьшает нагрузку на полигоны. Для крупных компаний это еще и способ сократить издержки и повысить устойчивость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450802"/>
            <a:ext cx="4296900" cy="18640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повседневные привычки превращаются в измеримый вклад в снижение нагрузки на природу и городскую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дают заметный эффект, если становятся регулярными и поддерживаются в семье, классе и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типовых бытовых экологических практик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экологические действия и результат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мониторинг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устанавливают простые датчики, фиксируют изменения и сравнивают результаты в разные дни и районах. Такой проект показывает, что экология — это не абстрактная тема, а наблюдаемая реальность вокруг школы.
</a:t>
            </a:r>
            <a:endParaRPr lang="en-US" sz="103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продолжается во 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класс выходит на уборку территории и сортирует собранные отходы по фракциям. Ребята видят, сколько мусора образуется за короткое время, и по-новому оценивают собственное потребление.
</a:t>
            </a:r>
            <a:endParaRPr lang="en-US" sz="95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Эко-клуб как пространство привычек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кружке школьники обсуждают экономию воды, раздельный сбор и выбор долговечных вещей. Постепенно знания превращаются в повседневные решения, а ответственное поведение становится нормой для всего коллектива.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в действии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меняются по регионам, но общая логика одинакова: сначала сокращают основные источники ущерба, затем восстанавливают нарушенные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меры, дающие немедленное снижение выбросов и загрязнения; долгосрочные программы закрепляют достигнутый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сформированы на основе обобщения типовых направлений экологической политики; оценка носит аналитический характер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экологических решений на ближайшие 10 лет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288996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183" y="1288996"/>
            <a:ext cx="198675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1627" y="1288996"/>
            <a:ext cx="231788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72806"/>
            <a:ext cx="274200" cy="219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72806"/>
            <a:ext cx="274200" cy="21936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в школе и городе уже сейчас
</a:t>
            </a:r>
            <a:endParaRPr lang="en-US" sz="2938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для бумаги, пластика и смешанных отходов помогают сократить объем мусора и формируют у учащихся привычку к ответственному обращению с ресурсами.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ламп, выключение лишнего света и контроль отопления уменьшают расход электричества и тепла, а значит, снижают нагрузку на городскую энергосистему.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уход за клумбами улучшают микроклимат, уменьшают запыленность и делают школьное пространство более комфортным и заметным для всех жителей района.
</a:t>
            </a:r>
            <a:endParaRPr lang="en-US" sz="1189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Велопарковки, безопасные подходы и пешеходные маршруты поддерживают экологичный выбор передвижения, особенно если рядом есть остановки общественного транспорта.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акции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недели, уборки и мониторинг территории вовлекают школьников и жителей города в общую работу, где результат виден сразу и легко проверяется.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решается там, где меняются привычки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результат появляется тогда, когда технологии, закон, экономика и личная ответственность действуют вместе. Чем раньше предотвращен ущерб, тем меньше цена его последствий.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2026-06-03T05:04:12Z</dcterms:created>
  <dcterms:modified xsi:type="dcterms:W3CDTF">2026-06-03T05:04:12Z</dcterms:modified>
</cp:coreProperties>
</file>