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предлогов в русском языке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предлоги правильно: отдельно, слитно и через дефис.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Предлоги: маленькие слова с большой ролью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 в речи и помогают точно выразить мысль. Их легко перепутать с другими частями речи, поэтому важно знать правила написания и уметь быстро проверять сомнительные случаи.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непроизводные предлоги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простым непроизводным предлогам относятся в, на, под, над, к, с, у, за, по, от, без, для, при. Они не образованы от других слов.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пишутся отдельно от следующего слова: в тетради, на уроке, под партой, к другу. Это самое привычное и частотное написание.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формы школьники используют чаще всего в устных ответах и письменных работах. Поэтому важно сразу запомнить их раздельное написание.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производные предлоги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наречий и существительных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появились из других частей речи и постепенно утратили самостоятельность. Например, вокруг, насчёт и вроде связывают слова уже как предлоги, а не как обычные слова.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деепричастных и устойчивых сочетаний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и более длинные формы: вследствие, навстречу, несмотря на, в течение, в продолжение. По происхождению они связаны с наречиями, существительными или деепричастиями.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написания предлогов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основных варианта написания и запомните примеры.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от строения предлога: простые и составные формы пишутся по-разному, а некоторые устойчивые предлоги сохраняют дефис.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языка, школьный курс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предлоги пишутся слитно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некоторые производные предлоги, которые уже стали цельными словами: вследствие дождя, навстречу гостям, насчёт поездки.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трудно разделить без потери смысла. Если убрать слитное написание, слово перестаёт выполнять роль предлога или звучит неестественно.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предлоги, которые произошли от других частей речи и со временем потеряли самостоятельное значение. Такие формы нужно просто запомнить.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помогает не смешивать предлог с обычным сочетанием слов. Это особенно важно в учебных текстах и диктантах.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составных предлогах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составные предлоги удобно запомнить как отдельные устойчивые формы.
</a:t>
            </a:r>
            <a:endParaRPr lang="en-US" sz="14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предлог от похожего сочетания слов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смыслу и строению словосочетания.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предлоги в учебных текстах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предлоги встречаются в коротких объяснениях, инструкциях и пересказах, где нужно точно указать место, время, причину или направление.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служебные слова общего назначения: они универсальны и особенно нужны для связи слов в простых школьных предложениях.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 учебной иллюстрации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 падежи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словосочетание целиком и задавать вопрос: куда? откуда? с кем? о чём? Такой приём помогает быстро выбрать правильный падеж.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предлог требует определённого падежа: в школу, из школы, к другу, с другом. Если выбрать неверную форму, предложение будет звучать неграмотно.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проверке важно смотреть не только на предлог, но и на слово после него. Ошибка может быть связана именно с окончанием существительного или местоимения.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 раздельно: в чём разница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встречу — это сочетание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на встречу пишется раздельно, если встреча — это существительное. Тогда сохраняется значение предмета или события, а не предлога: можно говорить о встрече класса или с другом.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Навстречу — это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навстречу пишется слитно, когда оно помогает связать слова в предложении. В этом случае оно отвечает за направление движения и не делится на отдельные части.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написании предлогов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самые частые орфографические трудности и правильные варианты написания.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со смешением предлога с похожим словом и с пропуском дефиса. Правильный выбор зависит от значения и строения сочетания.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«Правописание предлогов»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которые пишутся через дефис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из-за пишется через дефис, когда обозначает причину или препятствие: из-за дождя, из-за болезни. Он не разделяется на самостоятельные слова без потери нужного значения.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из-под также сохраняет цельное написание: из-под снега, из-под стола. Это устойчивые формы, которые нужно запомнить и не заменять раздельным написанием.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же группе относятся редкие формы по-над и по-за. В школьных работах они встречаются нечасто, но их написание важно знать как пример дефисных предлогов.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предлогов по способу написания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все предлоги языка, а сравнение трёх основных групп, которые изучают в школе.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предлоги встречаются чаще, но ошибки обычно связаны с производными и составными формами. Именно их важно особенно внимательно проверять при письме.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грамматической классификации предлогов; значения условные для сравнения
</a:t>
            </a:r>
            <a:endParaRPr lang="en-US" sz="6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проверки написания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связывает ли слово части предложения и можно ли заменить его другим предлогом. Такая проверка помогает понять, действительно ли перед вами предлог, а не другое слово.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попробуйте раздельное написание: если смысл сохраняется, форма может быть составной. Если же разъединение разрушает значение, слово, вероятно, пишется слитно или через дефис.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близкие варианты: в течение дня и в течении реки, навстречу гостям и на встречу с друзьями. Смысл сразу показывает, где предлог, а где другое сочетание.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сомнение остаётся, нужно обратиться к орфографическому словарю. Для 5 класса главное — запомнить три опоры: смысл, строение и правило.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правильное написание предлога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отличить предлог от похожих слов и выбрать нужный способ написания.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предлоги особенно заметны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описании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предлоги делают картину более точной и живой. Автор пишет: у окна, за лесом, под мостом — и читатель легко представляет пространство, расстояние и расположение предметов.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по русскому языку предлоги помогают точно назвать место, время и причину. Ребёнок читает: в классе, после урока, из-за дождя — и сразу понимает, как связаны слова в предложении.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объявлении и заметке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сообщении предлоги помогают убрать лишние слова и оставить главное. Фразы вроде у входа, после обеда, по дороге делают текст ясным, понятным и удобным для быстрого чтения.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школьники ошибаются в написании предлогов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усиливаются, когда в одном и том же словосочетании слышится привычная речь, а пишется грамматически точная форма.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— сходные написания и неумение быстро распознать тип предлога. Чем лучше отработан смысловой анализ, тем меньше ошибок.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типичных ошибок учащихся 5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 запоминания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предлоги чаще всего пишутся отдельно от следующего слова: в доме, на уроке, с другом. Это самое первое правило, которое нужно вспоминать перед письмом.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производные предлоги пишутся слитно и выглядят как цельные слова: вследствие ошибки, навстречу гостям, насчёт поездки. Их важно узнавать по значению, а не только по звучанию.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из-за и из-под пишутся через дефис и требуют точного запоминания. Удобно повторять короткие образцы: в течение часа, вследствие дождя, из-за ветра.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главное о предлогах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предлогов зависит от их строения и значения. Если научиться быстро отличать предлог от похожего сочетания слов и проверять способ написания, ошибок станет значительно меньше.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2026-05-22T16:27:03Z</dcterms:created>
  <dcterms:modified xsi:type="dcterms:W3CDTF">2026-05-22T16:27:03Z</dcterms:modified>
</cp:coreProperties>
</file>