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культура средневекового мира (XII-XV века)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культура: религия, образование, искусство — объединение традиций.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основные ценности Средневековья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XII-XV века – эпоха роста городов, торговли и усиления влияния церкви. Общество строилось на вере, семье и коллективизме, с четкими различиями между западной и восточной культурами.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 центр культуры и образования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регулировала мораль, праздники и общественные нормы, формируя мировоззрение людей. Верующие ориентировались на церковные догматы в быту и общении.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религии на повседневную жизнь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переписывали книги и обучали грамоте, что сохраняло знания для последующих поколений. Они служили хранилищами культурного наследия и науки.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— образовательные центры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Величественные храмы, иконы и музыка отражали религиозные идеи и вдохновляли прихожан, объединяя духовность с художественным выражением.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искусство и архитектура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— хранители древних знаний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вручную копировали книги, сохраняя античные и религиозные тексты, обеспечивая преемственность традиций и доступ к знаниям.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Скриптории и переписывание манускриптов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создавались сборники знаний, например, «Этимологии» Исидора Севильского, объединявшие информацию по разным областям.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энциклопедии и изучение наук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— центры ремесел и культуры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становились центрами производства, где объединялись мастера различных профессий и регулировали свою деятельность гильдии.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ремесел и торговых гильдий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возникали школы и культурные учреждения, привлекавшие художников, музыкантов и писателей для обмена знаниями и творчеством.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свободная жизнь в городах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развивали собственные органы власти и традиции праздников, укрепляя чувство общности и формируя особую городскую культуру.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 городские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открыли европейцам доступ к восточным товарам, технологиям и наукам, обогатив культурный обмен между цивилизациями.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Востоком расширило кругозор европейцев, способствовало развитию толерантности и интеграции знаний в европейскую науку и искусство.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крестовых походов на культуру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 знание в Средние века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стала знаком высокого статуса: писатели и ученые пользовались уважением и влияли на развитие общества.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национальные языки начали использоваться в письменности, что усилило интерес к знаниям среди простых горожан.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 церквях и монастырях распространяли письменность, позволяя большему числу людей учиться и читать священные и светские тексты.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средневекового образования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делилось на trivium — основы грамматики, риторики и логики, залог эффективного мышления и общения.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Quadrivium включал арифметику, геометрию, музыку и астрономию, раскрывая сложные науки и их применение.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светских и духовных лиц отличалось направленностью: светские изучали управление и право, духовные — теологию и богословие.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знати обучались при монастырях или с личными учителями, получая углубленные знания и воспитание в языках.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и университетские библиотеки хранили тысячи манускриптов, включая редкие работы и переводы античных и арабских авторов.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библиотеки поддерживали научную деятельность и распространяли знания, способствуя развитию культуры и образования.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как центры хранения и обмена знаниями
</a:t>
            </a:r>
            <a:endParaRPr lang="en-US" sz="34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литература: жанры и особенности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такие как «Песнь о Роланде» и «Слово о полку Игореве», повествовали о великих подвигах и патриотизме, формируя культурное самосознание.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эпосы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передавали коллективный опыт, моральные уроки и религиозные темы, развиваясь как на латыни, так и на национальных языках.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духовная поэзия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короле Артуре и Круглом столе отражали идеалы чести, доблести и рыцарской любви, вдохновляя слушателей и читателей.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культура и ее роль в обществе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турниры были главными событиями рыцарской жизни, где демонстрировалась ловкость и мужество. Рыцари следовали кодексу чести, который требовал защиты слабых и верности своему господину.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и рыцарские обычаи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отличали представителей разных рыцарских семей, отражая их происхождение и подвиги. Воспитание молодых рыцарей включало обучение боевым навыкам и моральным ценностям, формируя образ идеального воина и защитника.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гербов и рыцарский быт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образование в средневековье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 Европе университет, ставший центром изучения права и богословия, символ развития научной мысли в средневековье.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1088 — Основание Болонского университета
</a:t>
            </a:r>
            <a:endParaRPr lang="en-US" sz="1588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университет стал известен своим преподаванием теологии, права и искусства, формируя основы европейского высшего образования.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Развитие университетов в Париже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привлекал студентов из разных стран, предлагая обучение в области логики, грамматики и философии.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1167 — Основание Оксфордского университета
</a:t>
            </a:r>
            <a:endParaRPr lang="en-US" sz="14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от романики к готике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 характеризовалась массивными каменными стенами, низкими сводами и маленькими окнами, что создавало чувство мощи и защищённости.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романского стиля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Нотр-Дам-де-Пари и Кёльнский собор — яркие примеры готики с величественными фасадами и богато украшенными интерьерами, символизирующими религиозное величие.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памятники архитектуры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отличалась стрельчатыми арками, высокими шпилями и витражами, придавая зданиям ощущение лёгкости и стремления к небу.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стиль и высота соборов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Живопись, скульптура, миниатюра в искусстве средневековья
</a:t>
            </a:r>
            <a:endParaRPr lang="en-US" sz="3778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украшали стены церквей, изображая библейские сюжеты, а иконы служили предметами почитания, помогая молящимся сосредоточиться на духовной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иконы как выражение веры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святых и библейских историй украшали фасады и интерьеры соборов, усиливая религиозную атмосферу и обучая прихожан.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скульптуры в соборной архитектуре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в рукописях ярко иллюстрировали тексты, сочетая яркие цвета и символику, делая книги не только познавательными, но и художественно ценными.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— искусство украшения книг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церковная и светская традиции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музыка служила сопровождением богослужений, создавая атмосферу молитвы и торжественности с использованием одноголосного пения и первых многоголосных композиций.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Григорианское пение и органумы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Менестрели и трубадуры пели песни о любви и подвигах, исполняя мелодии на лютне и флейте, распространяя популярную культуру среди горожан и знати.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музыка менестрелей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театр и праздничные традиции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 в церквях инсценировали библейские истории, помогая неписменным людям лучше понять религиозные учения через зрелищные представления.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мистерии и драматизация веры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театральные действия перешли на улицы, где маскарады и комедии объединяли жителей, создавая атмосферу веселья и поддерживая социальные связи.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шествия и уличные представления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Алхимия занималась поиском философского камня и преобразованием веществ, являясь предшественницей современной химии и наполненной символизмом и тайнами.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служила для определения времени праздников и навигации, изучая движение звёзд, что стимулировало развитие календарей и улучшило понимание космоса.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в монастырях развивалась через изучение лекарственных трав и первичных хирургических методов, основываясь на знаниях античных и арабских учёных.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знания: алхимия, медицина, астрономия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Китая — бумага и порох — оказали революционное влияние на европейскую культуру, расширяя возможности для письма и военных технологий.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Мусульманский мир развивал каллиграфию, миниатюру и науки; торговля и крестовые походы позволили Европе перенять восточные математические знания, медицинские разработки и элементы моды.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мир и культурные обмены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 интерес к античным текстам и гуманистическому мышлению, что подрывало традиционные средневековые взгляды и акцентировало значение человека и искусства.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культуры: путь к Возрождению
</a:t>
            </a:r>
            <a:endParaRPr lang="en-US" sz="3429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Изобретение книгопечатания способствовало распространению знаний, а растущие города становились центрами новых культурных идей и научных открытий.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XII–XV веков создала основу для европейского Возрождения, объединив веру, знания и искусства, что сформировало ценности гуманизма и стремление к развитию общества.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средневековья и его влияние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2026-05-10T15:05:41Z</dcterms:created>
  <dcterms:modified xsi:type="dcterms:W3CDTF">2026-05-10T15:05:41Z</dcterms:modified>
</cp:coreProperties>
</file>