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многочлена на одночлен: что нужно знать в 7 классе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к упрощению алгебраических выражений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деление многочлена на одночлен
</a:t>
            </a:r>
            <a:endParaRPr lang="en-US" sz="210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быстро упрощать выражения, работать с формулами и проверять вычисления. В 7 классе он опирается на уже знакомые понятия и готовит к более сложным преобразованиям.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 и многочлен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одно число, буква или их произведение. Примеры: 7x, -3a²b, 5mn. В делении важно понимать, из каких множителей состоит каждый член.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состоит из суммы или разности нескольких одночленов, например 5x²-2x+9. Его удобно рассматривать по частям, потому что деление выполняют отдельно для каждого члена.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на одночлен не делят всё выражение сразу как единое целое. Сначала рассматривают каждый член многочлена отдельно, а затем записывают результат с сохранением 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деления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деления возникают сомнения, результат удобно проверить умножением обратно. Это помогает заметить ошибку в коэффициенте, степени или буквенной части ещё до записи окончательного ответа.
</a:t>
            </a:r>
            <a:endParaRPr lang="en-US" sz="996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членов не меняются сами по себе: они переходят в ответ вместе с соответствующими слагаемыми. Поэтому важно внимательно переписать результат, не потеряв ни плюс, ни минус.
</a:t>
            </a:r>
            <a:endParaRPr lang="en-US" sz="1072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каждый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слагаемое многочлена делят на одночлен отдельно. Это правило одинаково работает и для суммы, и для разности, потому что деление применяется к каждому члену по очереди.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делить многочлен на одночлен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алгебраического выражения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5783" y="1354071"/>
            <a:ext cx="2590141" cy="211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числовой множитель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делитель видно сразу
</a:t>
            </a:r>
            <a:pPr algn="l" indent="0" marL="0">
              <a:lnSpc>
                <a:spcPct val="90000"/>
              </a:lnSpc>
              <a:buNone/>
            </a:pPr>
            <a:r>
              <a:rPr lang="en-US" sz="3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многочлена есть общий числовой множитель, его можно разделить на него по частям. В примере 12x+18: 6 каждый член делится отдельно, а в ответе остаются те же буквенные части.
</a:t>
            </a:r>
            <a:endParaRPr lang="en-US" sz="114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уменьшаются
</a:t>
            </a:r>
            <a:pPr algn="l" indent="0" marL="0">
              <a:lnSpc>
                <a:spcPct val="90000"/>
              </a:lnSpc>
              <a:buNone/>
            </a:pPr>
            <a:r>
              <a:rPr lang="en-US" sz="3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делят числа: 12 на 6 и 18 на 6. После этого выражение становится короче и удобнее для дальнейших действий, потому что коэффициенты уже записаны в упрощённом виде.
</a:t>
            </a:r>
            <a:endParaRPr lang="en-US" sz="1198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запись помогает
</a:t>
            </a:r>
            <a:pPr algn="l" indent="0" marL="0">
              <a:lnSpc>
                <a:spcPct val="90000"/>
              </a:lnSpc>
              <a:buNone/>
            </a:pPr>
            <a:r>
              <a:rPr lang="en-US" sz="3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показать, как каждый член делится на 6. Такой разбор делает правило наглядным: ученик видит, что деление выполняется не для всей суммы сразу, а для каждого слагаемого отдельно.
</a:t>
            </a:r>
            <a:endParaRPr lang="en-US" sz="1167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числовой множитель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в показателе степени, когда x⁵ делят на x²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степеней с одинаковым основанием, курс алгебры 7 класса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вычитаются. Это позволяет быстро упрощать буквенные множители в ответе.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сокращаются коэффициенты, а затем одинаковые буквенные множители.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«Деление многочлена на одночлен»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делить каждый член многочлена отдельно и получать упрощённый результат.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деления и ответы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Дидактическая схема по теме для учебного обсуждения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69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на каких шагах ученики чаще теряют точность. Особенно внимательными нужно быть при сокращении буквенных множителей и при переходе от одного члена к другому.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не с самим действием деления, а с невнимательностью к каждому члену и буквенной части.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деление не выполняется в целых выражениях
</a:t>
            </a:r>
            <a:endParaRPr lang="en-US" sz="1966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делимости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член многочлена не делится на одночлен без остатка, целый алгебраический ответ не получится. В таком случае выражение нужно сначала внимательно проверить.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каждый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ориентироваться только на первый член. Даже если он делится легко, следующий может нарушить условие делимости, и тогда всё выражение в целых выражениях уже не преобразуется.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коэффициенты и буквы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нужно убедиться, что коэффициенты делятся, а буквенная часть делителя входит в каждый член многочлена. Это помогает сразу понять, возможен ли ответ в целых выражениях.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многочлена с несколькими буквами
</a:t>
            </a:r>
            <a:endParaRPr lang="en-US" sz="2324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по членам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берём каждый член многочлена отдельно и делим его на 3ab. Так удобнее видеть, какие множители сокращаются и как меняется каждая буквенная часть выражения.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одинаковые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члене a²b сокращается на ab, во втором ab² — тоже на ab, а в третьем ab даёт единицу. Остаются только не сокращённые множители.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упрощённый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коэффициентов и сокращения букв получаем 4a−2b+1. Здесь важно сохранить знаки членов и записать результат в том же порядке, что и исходное выражение.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делимости по шагам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определить, можно ли разделить многочлен на одночлен в целых выражениях.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03989" y="1384985"/>
            <a:ext cx="36875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умножением и распределительным свойством
</a:t>
            </a:r>
            <a:endParaRPr lang="en-US" sz="1889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одночлен удобно проверять умножением: если результат найден верно, обратное действие возвращает исходный многочлен без изменений.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одночлен умножают на каждое слагаемое результата по отдельности. Именно так работает распределительное свойство, знакомое ещё по предыдущим темам.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умножения получается исходное выражение, значит, деление выполнено правильно. Несовпадение сразу показывает, что ошиблись в знаке, коэффициенте или степени.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«Деление многочлена на одночлен»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упрощается запись после деления
</a:t>
            </a:r>
            <a:endParaRPr lang="en-US" sz="270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после деления на 6x остаётся та же структура выражения, но числовые множители становятся меньше, а степени буквенной части уменьшаются.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заметно сразу: каждый член становится короче, поэтому выражение легче читать, сравнивать и использовать в дальнейших преобразованиях.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этот приём в задачах 7 класса
</a:t>
            </a:r>
            <a:endParaRPr lang="en-US" sz="2157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часто встречаются общие множители, которые удобно сократить. После деления запись становится короче, а вычисления — быстрее и понятнее для ученика.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уравнениям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уравнений выражения нередко приводят к более простому виду. Деление многочлена на одночлен помогает убрать лишние множители и уменьшить громоздкость записи.
</a:t>
            </a:r>
            <a:endParaRPr lang="en-US" sz="1123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площади, периметра и других величин можно встретить выражения, где все слагаемые делятся на один и тот же множитель. Это облегчает работу с формулой.
</a:t>
            </a:r>
            <a:endParaRPr lang="en-US" sz="1123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удалось разделить на одночлен, его удобно проверить обратным умножением. Такой способ помогает убедиться, что преобразование выполнено без ошибок.
</a:t>
            </a:r>
            <a:endParaRPr lang="en-US" sz="1124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показывает, что сначала удобно работать с числами, а затем — с буквами; так легче избежать ошибок при сокращении множителей.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«Деление многочлена на одночлен»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одного примера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отдельно делятся коэффициенты и буквенные множители, а затем собирается ответ.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выражений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и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могут описывать длины отрезков и сторон фигур. Если в выражении есть общий множитель, его можно выделить и связать с одной из сторон прямоугольника или другого объекта.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разбиении фигуры на несколько прямоугольников сумма площадей часто записывается многочленом. Деление на одночлен помогает увидеть общий размер, на который делятся все части.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прямоугольником делает алгебраическое выражение более понятным. Когда фигура разбита на части, легче заметить, почему один и тот же множитель встречается в каждом слагаемом.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«Проверка деления обратным умножением»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умножением обратно
</a:t>
            </a:r>
            <a:endParaRPr lang="en-US" sz="271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 требует новых вычислений: достаточно умножить найденный результат на одночлен и сравнить с исходным многочленом.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остаётся на одном уровне, ответ согласуется с исходным выражением. Падение или рост указывают на ошибку в одном из шагов.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для запоминания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35600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каждый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делят всё выражение сразу: каждый член многочлена рассматривают отдельно. Это главное правило, которое помогает не пропустить слагаемое и сохранить правильные знаки.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0380" y="1453375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делят коэффициенты, потому что числовая часть чаще всего видна сразу. Если она не делится без остатка, целый ответ получить нельзя.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193473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чисел сокращают одинаковые буквенные множители. Если основание одинаковое, показатели степеней вычитают, а оставшиеся буквы записывают в ответе.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43409" y="3360450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 меняем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всех членов сохраняются так же, как в исходном многочлене. Ошибка со знаком может изменить весь результат, поэтому важно перепроверять каждое слагаемое.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74103" y="3360450"/>
            <a:ext cx="2313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умножить результат обратно на одночлен. Такая проверка быстро показывает, правильно ли выполнено деление и не допущена ли ошибка в вычислениях.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унести с урока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многочлена на одночлен делает выражения короче и удобнее для работы. Если помнить про деление каждого члена, сокращение множителей и проверку умножением, задача решается уверенно.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2026-05-29T11:02:13Z</dcterms:created>
  <dcterms:modified xsi:type="dcterms:W3CDTF">2026-05-29T11:02:13Z</dcterms:modified>
</cp:coreProperties>
</file>