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и энергетический обмен: обзор и ключевые темы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важнейшие стороны обмена веществ в живых организмах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обмена веществ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совокупность процессов синтеза и распада веществ, поддерживающих рост, движение и жизнь организмы.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обмен: суть и примеры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образование белков из аминокислот, важных для структуры и функций клеток каждого живого существа.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 пластическом обмене формируются нуклеиновые кислоты — ДНК и РНК, хранящие и передающие генетическую информацию.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обеспечивается синтезом сложных молекул из простых компонентов для построения клеток и тканей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пластического обмена веществ
</a:t>
            </a:r>
            <a:endParaRPr lang="en-US" sz="2698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веществ, биосинтез и формирование клеточных структур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фундамент пластического обмена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включает синтез гликогена из глюкозы для хранения энергии в организме.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клеточном делении происходит синтез нуклеиновых кислот — ДНК и РНК, обеспечивающий передачу наследственной информации.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липидов играет важную роль в формировании клеточных мембран, защищающих содержимое клетки.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требуют затрат энергии, которую клетка получает из энергетического обмена.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 АТФ образуется из одной молекулы глюкозы во время аэробного дыхания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учебники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клетки энергией для различных функций, включая движение и биосинтез.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энергетического обмена в клетке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расщепления пищи до выделения побочных продуктов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— первый этап энергетического обмена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клетки глюкоза превращается в две молекулы пирувата с выделением энергии.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не требует кислорода, что позволяет клеткам получать энергию в анаэробных условиях.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процесса образуются две молекулы АТФ, необходимые для поддержания жизнедеятельности клеток.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— путь к максимальной энергии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пируват расщепляется с участием кислорода, что приводит к интенсивному образованию АТФ.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реакции выделяются вода и углекислый газ, которые затем удаляются из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— источник энергии для клеток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молекулы АТФ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состоит из аденина, рибозы и трёх фосфатных групп. Связи между фосфатами содержат запасённую энергию, которая освобождается при гидролизе.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АТФ в клетке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является универсальным переносчиком энергии, используемым для химических реакций, движения клеток и поддержания их функциональности.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и анаэробное дыхание клеток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использует кислород для полного расщепления органических веществ, что позволяет получить максимум энергии для работы клеток и поддержания жизненных функций организма.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Анаэробное дыхание протекает без кислорода, при этом энергия выделяется в меньшем количестве. Такой тип обмена характерен для дрожжей и некоторых бактерий, живущих в кислородонедостаточных условиях.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энергетической отдаче между этими процессами значительно влияет на выносливость и активность организмов, поскольку аэробный обмен обеспечивает гораздо большее количество молекул АТФ.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2071171"/>
            <a:ext cx="4225529" cy="117444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Энергетическая отдача аэробного и анаэробного дыхания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энергетической эффективности аэробного и анаэробного дыхания на примере количества АТФ, образуемого с одной молекулы глюкозы, и соответствующих примеров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обеспечивает организмам значительно большую энергетическую отдачу, что способствует их высокой активности и выносливости.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биологии, ФГОС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Катаболизм: расщепление и выделение энергии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включает процессы расщепления сложных органических веществ на более простые молекулы, сопровождающиеся высвобождением энергии, необходимой для жизнедеятельности клетки.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катаболизма является гликолиз — начальный этап расщепления глюкозы, в ходе которого клетка получает энергию для поддержания обменных процессов.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противоположен анаболизму, который направлен на синтез сложных молекул из простых, обеспечивая рост и восстановление тканей.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катаболизмом и анаболизмом поддерживает стабильное функционирование организма, предотвращая избыточный расход или накопление веществ.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пластический обмен особенно интенсивен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интенсивного роста и восстановления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и подростковом возрасте пластический обмен ускоряется вследствие активного роста тканей. Также он усиливается при заживлении повреждений для восстановления структуры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 мышцах после физических нагрузок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длительных тренировок мышцы требуют усиленного синтеза белков для ремонта и укрепления волокон, что является примером активного пластического обмена на клеточном уровне.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обмена веществ и нарушения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инсулин способствует усилению пластического обмена, стимулируя усвоение глюкозы и синтез белков, что важно для роста и обновления тканей.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поддерживает анаболические процессы и способствует развитию тканей, в то время как катехоламины активируют энергетический обмен, повышая уровень топлива в крови.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гормональной регуляции, такие как недостаток инсулина, приводят к сахарному диабету, который нарушает обмен веществ и угрожает здоровью.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в пластическом обмене могут вызывать дистрофические изменения, а избыток энергии в организме часто провоцирует развитие ожирения, влияя на общее состояние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питания в обмене веществ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 жиры служат основными источниками энергии, необходимой для обеспечения процессов энергетического обмена и поддержания жизнедеятельности.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 и несбалансированное питание нарушают нормальный обмен веществ, вызывая снижение иммунитета и ухудшение общего состояния здоровья.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являются основным строительным материалом для клеток и тканей, определяя качество пластического обмена и способствуя обновлению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обмен веществ в подростковом возрасте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организм быстро растет, увеличивается мышечная масса и формируются кости. Возрастает потребность в белках и витаминах для полноценного развития и восполнения утраченных ресурсов.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питательных веществ замедляет рост и снижает энергию, что приводит к быстрой утомляемости и ослаблению иммунной защиты организма подростка.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у растений: фотосинтез и дыхание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источник энергии и пластического материала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позволяет растениям преобразовывать солнечный свет в химическую энергию, создавая глюкозу из углекислого газа и воды. Этот процесс обеспечивает основу пластического обмена и рост растения.
</a:t>
            </a:r>
            <a:endParaRPr lang="en-US" sz="1344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поддерживает жизнедеятельность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Запасённая во время фотосинтеза энергия глюкозы используется в митохондриях для синтеза АТФ. Клеточное дыхание обеспечивает энергию для всех жизненных процессов у растений.
</a:t>
            </a:r>
            <a:endParaRPr lang="en-US" sz="13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растения: ключевые различия в обмене веществ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автофототрофы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самостоятельно синтезируют органические вещества из неорганики благодаря фотосинтезу, используя солнечную энергию для питания и роста.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гетеротрофы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энергию и строительные материалы из готовой пищи, не способные самостоятельно производить органические соединения из неорганики.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круговорот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между растениями и животными формирует устойчивый круговорот, поддерживая равновесие и стабильность экосистем на нашей планете.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обмена веществ для здоровья и развития
</a:t>
            </a:r>
            <a:endParaRPr lang="en-US" sz="2868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пластическим и энергетическим обменом необходим для роста, восстановления и поддержания жизнедеятельности. Правильное питание и активный образ жизни способствуют оптимальному обмену веществ и крепкому здоровью.
</a:t>
            </a:r>
            <a:endParaRPr lang="en-US" sz="118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2026-05-09T12:11:38Z</dcterms:created>
  <dcterms:modified xsi:type="dcterms:W3CDTF">2026-05-09T12:11:38Z</dcterms:modified>
</cp:coreProperties>
</file>