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удвоенной согласной: маленькие буквы-путешественницы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двойные согласные в заимствованных словах.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давно дружит с другими языками и берёт у них новые слова. Вместе со словом иногда сохраняется и его написание. Поэтому мы встречаем антенну, субботу, программу, коллекцию и теннис.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 русском языке взялись двойные согласные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удвоенная согласная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Удвоенная согласная — это две одинаковые буквы рядом, например мм, нн, лл или сс. На письме они показывают, что слово нужно запомнить особенно внимательно.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звук часто слышится долго, чётко или немного сильнее. Но писать их только по слуху нельзя: одна буква легко теряется, если торопиться.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слова с удвоенной согласной лучше узнавать глазами и запоминать целиком. Для третьеклассника это очень полезный орфографический секрет.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начинается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ученики сидят за партами, слушают учителя и открывают новые знания. Это слово часто встречается каждый день, поэтому его важно узнавать сразу. Две буквы с в нём помогают не ошибиться при письме.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 касса рядом с нами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— это несколько человек, которые что-то делают вместе. Касса встречается в магазине или в театре, когда нужно оплатить покупку или билет. Оба слова знакомы детям и легко попадают в школьные тексты.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аллея для взгляда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помогает узнать, что будет на уроке, празднике или по телевизору. Аллея — это приятная дорожка для прогулки, часто среди деревьев. Такие слова удобно показывать картинками: они сразу запоминаются лучше.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двойной л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— это дорожка для прогулки, обычно среди деревьев. В этом слове две буквы л стоят рядом, и их нельзя терять при письме.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увидеть текст глазами. Слово пришло из другого языка и сохранило двойную л, поэтому его нужно запомнить целиком.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 — это собранные вместе предметы: марки, открытки, игрушки. В слове слышится чёткое лл, а на письме стоят две одинаковые буквы.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миллион и Алла тоже пишутся две л. Они часто встречаются в книгах и именах, поэтому их полезно узнавать быстро и без ошибки.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 и Алла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длинный тоже требует внимания. В нём две н помогают передать точное написание, поэтому такие слова лучше проговаривать медленно и запоминать глазами.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двойной н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ванна, тонна, антенна и колонна пишутся с двумя н. Эти слова пришли в русский язык давно, и двойная согласная сохранилась в их написании.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нужно быть со словами, которые часто встречаются в жизни. Если писать их торопливо, одна н может случайно исчезнуть, и получится ошибка.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двойной с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касса и класс две буквы с стоят рядом. Именно так пишется правильно, поэтому одна с здесь не подойдёт, даже если очень спешить.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шоссе часто можно увидеть на дорожном знаке. Две с помогают сохранить привычное написание, которое закрепилось в русском языке.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кросс и масса двойная с тоже важна. Она встречается в спорте и в описании большого количества чего-либо, поэтому её стоит замечать сразу.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попадаются в школе, на улице и на соревнованиях. Чем чаще ученик их видит, тем легче запомнить, где пишутся две с.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частые примеры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— это несколько людей вместе. В слове две буквы п стоят рядом, и их легко пропустить, если читать или писать слишком быстро.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— день недели, который знаком каждому школьнику. В этом слове две буквы б помогают сохранить правильное написание и не сбиться при письме.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может быть учебной, телевизионной или праздничной. В ней две буквы м стоят подряд, поэтому слово лучше запоминать как целое.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— это человек, который пишет новости и репортажи. Слово длинное, но в нём важно заметить двойные согласные и не потерять ни одной буквы.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пришли знакомые слова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источник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класс связано с латинским языком. Оно пришло в русский язык давно и сохранило двойную согласную, поэтому его написание нужно запомнить.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путь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касса и шоссе пришли в русский язык через французский. Вместе со значением они принесли и двойные согласные, которые остаются в слове до сих пор.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и другое происхождение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теннис пришло через английский язык, а слово группа тоже имеет иностранные корни. История слов помогает понять, почему их пишут не по одному звуку, а с удвоением.
</a:t>
            </a:r>
            <a:endParaRPr lang="en-US" sz="12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слово с удвоенной согласной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потерять букву в словах с двойными согласными.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сравнивать похожие слова, легче заметить место, где нужна двойная согласная. Такой приём особенно полезен, когда слово хочется написать быстро и по памяти.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которые легко перепутать
</a:t>
            </a:r>
            <a:endParaRPr lang="en-US" sz="316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касса и каса звучат похоже, но пишутся по-разному. В правильном слове касса две буквы с, поэтому его надо запомнить именно в таком виде.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пара — класс и клаз. В русском языке верно писать класс: здесь удвоенная с помогает увидеть, что слово не укорочено и не потеряло свою букву.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 букву при письме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Произнеси слово медленно и чётко, чтобы услышать, где стоят две одинаковые согласные. Это помогает не спешить и внимательнее отнестись к написанию.
</a:t>
            </a:r>
            <a:endParaRPr lang="en-US" sz="896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найди двойную букву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слово ещё раз и мысленно отметь место с удвоением. Так легче заметить, где одна буква может случайно исчезнуть.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запиши и проверь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сравни слово с образцом в учебнике или словаре. Особенно внимательно проверяй касса, антенна, шоссе, группа и суббота.
</a:t>
            </a:r>
            <a:endParaRPr lang="en-US" sz="9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удвоенные согласные вокруг нас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дверях магазина часто можно увидеть слово касса. Оно помогает быстро найти место, где платят за покупки. Две с в этом слове выглядят очень заметно, поэтому его легко запомнить даже на бегу.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на дорожном знаке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едет по дороге, на указателе может встретиться слово шоссе. Оно напоминает о широкой дороге с движением машин. Такое слово полезно узнавать сразу, чтобы читать знаки без ошибок.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аллея в обычном дне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ребёнок каждый день входит в класс, а после уроков гуляет по аллее в парке. Эти слова окружают учеников постоянно, поэтому двойные буквы в них хорошо запоминаются через жизнь, а не только через правило.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в словах про предметы и места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с удвоением называют предметы: ванна, тонна, программа, коллекция. В них двойная согласная помогает сохранить привычное написание и не потерять ни одной буквы.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обозначают места: класс, аллея, шоссе. Их легко встретить в школе, в парке и на улице, поэтому такие примеры особенно полезно узнавать на глаз.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связанные с действиями или занятиями: теннис, кросс, масса. Это показывает, что удвоенная согласная встречается в словах самых разных значений.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из мини-словарика помогают быстро узнавать самые частые примеры с удвоенной согласной.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удобные слова для запоминания на уроке: они часто встречаются в учебных текстах и помогают не терять двойную букву при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данного урока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аллея, антенна, класс, касса и шоссе двойные согласные видно сразу: две одинаковые буквы стоят рядом и хорошо бросаются в глаза.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удвоение особенно заметно
</a:t>
            </a:r>
            <a:endParaRPr lang="en-US" sz="2909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такие слова, где удвоение заметить труднее, если писать быстро: программа, коллекция, суббота, аппетит. Здесь особенно важно не пропустить вторую букву.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смотрит на слово, тем меньше ошибок появляется в тетради. Полезно не только узнавать знакомые примеры, но и замечать новые.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привычным, это ещё не значит, что оно простое для письма. Удвоенная согласная требует аккуратности даже в очень знакомых словах.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из другого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 двойными согласными давно пришли в русский язык из других языков и стали привычными. Они звучат по-русски, но сохраняют след старого написания.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удвоенная согласная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знакомых словах класс, касса, шоссе, антенна и программа ученик может увидеть две одинаковые буквы и не удивляться: их нужно просто запомнить.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написание слова шаг за шагом
</a:t>
            </a:r>
            <a:endParaRPr lang="en-US" sz="31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удвоенную согласную в словах, которые вызывают сомнение.
</a:t>
            </a:r>
            <a:endParaRPr lang="en-US" sz="14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06233"/>
            <a:ext cx="521700" cy="4637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06233"/>
            <a:ext cx="521700" cy="4637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к концу урока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чаще всего встречаются в заимствованных словах. Их полезно запоминать как цельное написание, а не пытаться угадывать по звучанию.
</a:t>
            </a:r>
            <a:pPr algn="ctr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узнаём по виду
</a:t>
            </a:r>
            <a:endParaRPr lang="en-US" sz="1293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касса, группа и антенна встречаются в учебе очень часто. Чем раньше ученик их запомнит, тем увереннее будет писать.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школьные примеры
</a:t>
            </a:r>
            <a:endParaRPr lang="en-US" sz="1377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— не потерять одну из двух одинаковых букв. Если писать слово медленно и внимательно, ошибки появляются гораздо реже.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каждую букву
</a:t>
            </a:r>
            <a:endParaRPr lang="en-US" sz="1377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Шоссе, аллея и суббота можно встретить на улице, в парке и в календаре. Такие слова легко закрепляются, когда ребёнок видит их в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нас
</a:t>
            </a:r>
            <a:endParaRPr lang="en-US" sz="1400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читать слово целиком, находить двойную букву и проверять себя по образцу. Так правило становится понятным и не пугает.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целиком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буквы — не страшные, а очень внимательные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принесли в русский язык удвоенные согласные, и теперь они живут рядом с нами в школе, на улице и в книгах. Если смотреть на слово внимательно, ошибки почти не страшны.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2026-05-21T22:27:57Z</dcterms:created>
  <dcterms:modified xsi:type="dcterms:W3CDTF">2026-05-21T22:27:57Z</dcterms:modified>
</cp:coreProperties>
</file>