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«Принцесса на горошине»: сказка Ганса Христиана Андерсена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сказка о принце, принцессе и самой маленькой горошине.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Ганс Христиан Андерсен жил в Дании в XIX веке и подарил детям много любимых сказок. Среди них — «Дюймовочка», «Снежная королева» и «Принцесса на горошине», опубликованная в 1835 году.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Андерсена, которые знают во всём мире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ищет настоящую принцессу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желание запускает весь сюжет. Сразу возникает вопрос: как понять, кто перед тобой на самом деле, если люди могут казаться совсем не теми, кто они есть?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мечтает жениться только на настоящей принцессе. Он не хочет ошибиться и ищет не просто красивую невесту, а добрую и благородную.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история похожа на загадку. Принц словно ждёт невесту из мечты, а вместе с ним читатель пытается разгадать тайну.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начинается сильный дождь, поднимается ветер, и вокруг дворца становится темно и тревожно. Такая погода сразу создаёт ощущение настоящей сказки. 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гостья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воротам приходит промокшая девушка и говорит, что она принцесса. Её появление кажется загадочным. Именно в такой мрачный вечер в сказке и начинается чудо.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чудо у дворца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проверяли принцессу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герои пытались узнать правду.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горошина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Горошина совсем маленькая, её почти не видно под постелью. Но в сказке именно она решает судьбу героев и превращается в главное испытание.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Крошечная, но важная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думает, что настоящая принцесса почувствует даже такую крошку. Так маленький предмет становится проверкой, которая, по мнению взрослых, не обманет.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чувствительности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смешное в истории — огромный дворец и крошечная горошина. Контраст выглядит забавно и делает сказку лёгкой для запоминания.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Сказочная шутка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испытание было необычным, на горошину кладут целую гору постели. Кровать становится очень высокой и мягкой, словно башня из одеял и матрасов. А в самом низу тихо прячется маленькая горошина, почти невидимая глазу.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Кровать, похожая на башню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нарочно увеличивает всё до смешных размеров. Двадцать матрасов и двадцать перин звучат очень торжественно, но именно от этого история становится весёлой. Читатель легко представляет эту огромную постель и улыбается.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преувеличение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перин и матрасов
</a:t>
            </a:r>
            <a:endParaRPr lang="en-US" sz="4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принцесса не выспалась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следующее утро взрослые замечают на ней синяки. Этот странный знак становится важной подсказкой для короля, королевы и принца.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просыпается и говорит, что почти не спала всю ночь. Ей было неудобно, потому что под ней всё время чувствовалось что-то твёрдое.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рассказывает, что лежать было очень тяжело. Даже через мягкие перины и матрасы маленькая горошина не дала ей спокойно отдохнуть.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такого ответа никто уже не сомневается. Для героев сказки это означает, что перед ними действительно настоящая принцесса.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все поверили девушке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решает не длинный спор, а результат испытания. Девушка отвечает просто и уверенно, а её слова совпадают с тем, что увидели утром.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Король, королева и принц принимают этот знак всерьёз. Для них горошина под матрасами становится доказательством, которое трудно оспорить.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история показывает: правда иногда скрывается в самой маленькой детали. Там, где её меньше всего ожидают, и находится ответ.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сказочный секрет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Андерсен соединяет мечту о настоящей любви и очень забавную проверку. Большой дворец, высокая постель и крошечная горошина вместе создают добрый, почти шутливый сказочный мир.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смешная деталь делает историю яркой и запоминающейся. Дети легко представляют её себе и сразу помнят, почему сказка так необычна.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1835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сказка впервые была опубликована и сразу запомнилась необычной проверкой на истинность.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первой публикации сказки Ганса Христиана Андерсена «Принцесса на горошине».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история показывает, что подлинную ценность человека нельзя определить по внешности или словам с первого взгляда.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сюжет сказки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«Принцесса на горошине» показывает, как одна проверка раскрывает правду о героине.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королева помогает раскрыть тайну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незнакомки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Девушка приходит во дворец промокшая и уверяет, что она принцесса. Королева внимательно слушает её и не торопится с выводами.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королева узнаёт, что девушка плохо спала и заметила неудобство. Именно это убеждает всех, что перед ними настоящая принцесса.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правду, королева велит положить горошину под много перин и матрасов. Так начинается странное испытание для гостьи.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 и его мечта о счастье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верит, что настоящая любовь должна быть особенной. Поэтому даже смешная проверка с горошиной в сказке кажется ему важной и серьёзной.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Принц не хочет ошибиться и ищет не просто красивую невесту, а настоящую принцессу. Его желание делает сказку похожей на добрый поиск счастья.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5730" y="2839747"/>
            <a:ext cx="664200" cy="59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030" y="5947147"/>
            <a:ext cx="5376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понятна детям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развивается быстро: героев немного, а событий достаточно, чтобы сразу понять, кто кого ищет и почему всё начинается с ночной бурей.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сюжет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маленькая горошина меняет всё. Такой необычный секрет нравится детям, потому что его легко представить и приятно пересказывать.
</a:t>
            </a:r>
            <a:endParaRPr lang="en-US" sz="2300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сказочный секрет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легко запомнить действующих лиц: принца, принцессу, королеву и короля. Ребёнок не путается и спокойно следит за сюжетом.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персонажей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стала знаменитой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Сказка переведена на многие языки и читается в разных странах, потому что её короткий сюжет легко понять без долгих объяснений.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Андерсен придумал очень яркую деталь — горошину под матрасами. Именно она делает историю смешной, запоминающейся и совсем не скучной.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Развязка удивляет: правда открывается через маленькое испытание. Такой финал нравится читателям и детям, и взрослым.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сомнение превращается в признание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проверка помогает отличить догадку от правды в сказке Андерсена.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Дождливая ночь, высокие ворота дворца и промокшая девушка сразу создают атмосферу тайны. Читатель будто сам слышит ветер и видит, как начинается сказочное испытание.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смешно выглядит кровать с двадцатью матрасами и двадцатью перинами. На их фоне крошечная горошина кажется почти невидимой, но именно она меняет весь сюжет.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вспомнить сказку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Чудо и настоящая принцесса — это слова о финале истории. Они подсказывают, что сказка заканчивается добром и удивлением.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Испытание, чувствительность и синяки помогают вспомнить, как именно выяснили правду. Здесь маленькая деталь стала важным доказательством.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Горошина, матрасы и перины напоминают о самой необычной проверке в сказке. Эти предметы сразу возвращают к волшебной кровати.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Принц, принцесса и королева — это главные герои, без которых история не могла бы начаться и закончиться счастливым признанием.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которую легко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«Принцесса на горошине» учит видеть главное в человеке, а не только внешность. В ней есть шутка, чудо и добрый финал, поэтому она любима до сих пор.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2026-05-24T06:43:12Z</dcterms:created>
  <dcterms:modified xsi:type="dcterms:W3CDTF">2026-05-24T06:43:12Z</dcterms:modified>
</cp:coreProperties>
</file>