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что такое видоизменения корней?
</a:t>
            </a:r>
            <a:endParaRPr lang="en-US" sz="323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корней помогают растениям выживать в сложных условиях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адаптации корней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поглощают воду и питательные вещества, укрепляют растение. Их видоизменения образуются в ответ на дефицит воды, воздух, необходимость запаса питательных веществ и взаимодействие с другими организмами.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Корнеплоды: природа накопителей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— витаминный склад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— утолщённый главный корень, в котором накапливаются сахара и крахмал. Этот запас помогает растению выжить зимой и служит питательной ценностью для людей.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Свекла — источник энергии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Свекла формирует сочный корнеплод с высоким содержанием сахаров. Благодаря этому растение обеспечивает себя энергией в неблагоприятные периоды и широко используется в кулинарии.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 — полезный овощ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 накапливает органические вещества в широкой части корня, что позволяет ей расти в холодных регионах и быть доступным источником пищи.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Клубневидные корни: примеры и функции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Клубневидные корни появляются из боковых корней и становятся пищевыми резервуарами, в них накапливаются крахмал и сахара, обеспечивая растение питанием.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корней — георгин, батат; они также служат источником пищи для человека и животных, играя важную роль в агрокультуре.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корнеплодов, клубневидные корни формируются не из главного, а из боковых корней, что отличает их строение и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Корни-прицепки: приручение опоры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Плющ — мастер сцепления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Корни-прицепки плюща прочно прикрепляются к коре деревьев или стенам. Они обеспечивают растениям устойчивость и возможность подниматься в поисках света.
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Ваниль и тропические обитатели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Ваниль образует крепкие корни, цепляющиеся за опору в тропиках. Такие приспособления помогают растениям занимать новые пространства и выживать в густых лесах.
</a:t>
            </a:r>
            <a:endParaRPr lang="en-US" sz="106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видоизменений корней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видоизменений и их примеры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Пневматофоры: корни для дыхания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Пневматофоры — корни, растущие вверх из болотных почв и мангровых лесов, чтобы получить кислород в условиях его нехватки.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выступают над водой или грязью, позволяя растению дышать через специальные поры.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Таксодиумы и авицении — главные представители растений с такими дыхательными корнями, приспособленными к влажным местам.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корни значительно повышают выживаемость в кислороднодефицитной среде и способствуют развитию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Корни-подпорки: устойчивость и поддержка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 её подпорки
</a:t>
            </a:r>
            <a:pPr algn="ctr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образует корни-подпорки, выступающие из нижней части стебля. Они укрепляют растение в рыхлой почве, предотвращая опрокидывание при ветре и помогают сохранять вертикальное положение.
</a:t>
            </a:r>
            <a:endParaRPr lang="en-US" sz="980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Пандан и укрепление ствола
</a:t>
            </a:r>
            <a:pPr algn="ctr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Пандан развивает мощные корни-подпорки, которые поддерживают большие растения в влажных тропиках. Они обеспечивают дополнительную опору на мягких грунтах.
</a:t>
            </a:r>
            <a:endParaRPr lang="en-US" sz="10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корни: жизнь вне почвы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Эпифиты, такие как орхидеи и монстера, используют воздушные корни для поглощения влаги и питательных веществ из воздуха и осадков.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ткань веламен покрывает эти корни, удерживая влагу и защищая от высыхания.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обеспечивают возможность существования растений на других растениях, без необходимости в почве.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87" y="1535175"/>
            <a:ext cx="410025" cy="4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Корни-присоски: паразитизм у растений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Присасывание к хозяину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Корни-присоски внедряются в ткани других растений, обеспечивая паразита водой и питательными веществами, не производя их самостоятельно.
</a:t>
            </a:r>
            <a:endParaRPr lang="en-US" sz="1397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Растения-зависимые 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Заразиха — пример безхлорофильного паразита, полностью зависящего от хозяина для питания и роста.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присосок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Корни-присоски могут быстро прорастать в поисках хозяина, достигая нескольких миллиметров в сутки для эффективного паразитирования.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корнеплодов и клубневидных корней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главным и боковыми корнями, содержащими питательные вещества. Приведены примеры растений и основные функции каждого типа.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в происхождении утолщения: корнеплоды развиваются из главного корня, клубневидные корни — из боковых.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ботанике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симбиоз корней и грибов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тесный союз между корнями растений и грибами, где грибы расширяют площадь поглощения воды и минеральных веществ, улучшая питание растения.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защищают растение от вредоносных микроорганизмов, способствуя его устойчивости в неблагоприятных условиях и повышая иммунитет.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Взамен грибы получают от растения органические вещества, необходимые им для роста и развития, что делает взаимовыгодное сотрудничество эффективным.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Клубеньки: симбиоз с бактериями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корнях бобовых растений формируются клубеньки, содержащие бактерии рода Rhizobium, которые способны фиксировать азот из воздуха.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преобразуют атмосферный азот в доступные растению соединения, улучшая его питание и способствуя росту.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снижает потребность в минеральных удобрениях и повышает урожайность культур, особенно в бедных почвах.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Корни-хранители воды в пустынях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Верблюжья колючка и её запасливые корни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Верблюжья колючка имеет утолщённые корни, способные накапливать значительные запасы воды. Это помогает растению пережить продолжительные периоды засухи, характерные для пустынных регионов.
</a:t>
            </a:r>
            <a:endParaRPr lang="en-US" sz="942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Водозапасающие корни африканских адениумов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адениумы развивают мощные корни-резервуары влаги, что обеспечивает им выживание в условиях ограниченного водоснабжения и сильной жары.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анализы и таблицы химического состава овощей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запасы питательных веществ в корнеплодах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Свекла отличается самым высоким содержанием сахаров, что делает её важным источником сладости в рационе.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запасах веществ у корнеплодов отражают их адаптацию к разным функциям и условиям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необычными корнями: примеры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Баньян и его вторые «стволы»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фикус баньян формирует множество воздушных корней, которые постепенно становятся дополнительными стволами, увеличивая площадь опоры и площадь листьев.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орхидей с веламеном
</a:t>
            </a:r>
            <a:pPr algn="ctr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имеют тонкие воздушные корни с белой губчатой тканью — веламеном, позволяющей эффективно впитывать влагу из воздуха и удерживать её.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деревья и пневматофоры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деревья развивают вертикальные пневматофоры — дыхательные корни, обеспечивающие кислородом растения в болотистой среде с недостатком воздуха.
</a:t>
            </a:r>
            <a:endParaRPr lang="en-US" sz="10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корни помогают растениям адаптироваться к различным стрессовым условиям, таким как засуха и избыточная влажность.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освоению сложных экосистем — болотистых мест, пустынь и тропических лесов, увеличивая биоразнообразие.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видоизменённых корней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корни улучшают устойчивость растительных популяций, обеспечивая их выживание и успешное размножение.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они играют ключевую роль в взаимодействии с другими организмами, укрепляя экологические сети.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человека: продовольствие и техника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и клубневидные корни широко используются в пищевой промышленности как важные овощные культуры, обеспечивая питательные вещества и энергию.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видоизменённые корни служат сырьем для производства технических продуктов, включая сахар из свеклы, а также вдохновляют инженерные решения в биомиметике.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видоизменениях корней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орхидей выделяют слизь, облегчающую прикрепление к субстрату и обеспечивающую стабильность в воздушной среде.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корни способны эффективно фильтровать соль из морской воды, что позволяет им выживать в солёных прибрежных экосистемах.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паразитических растений заразихи могут расти до нескольких миллиметров в сутки, активно продвигаясь к хозяину для добычи питания.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корни: ключ к выживанию и развитию растений
</a:t>
            </a:r>
            <a:endParaRPr lang="en-US" sz="4539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корней — важная эволюционная стратегия, позволяющая растениям адаптироваться к среде, обеспечивать жизненно важные функции и взаимодействовать с окружающим миром.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2026-05-09T10:49:56Z</dcterms:created>
  <dcterms:modified xsi:type="dcterms:W3CDTF">2026-05-09T10:49:56Z</dcterms:modified>
</cp:coreProperties>
</file>