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Центрального района
</a:t>
            </a:r>
            <a:endParaRPr lang="en-US" sz="3181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история, дороги и жизнь Центрального района.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районy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 здесь рассматривается как учебная модель: набор городов, объединённых для сравнения. В пустые места можно подставить конкретные названия, факты и достопримечательности нужного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37460"/>
            <a:ext cx="221100" cy="17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района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объединяют общие дороги, природные условия и исторические связи. Поэтому район удобно изучать не по отдельности, а как одну территорию с общими чертами развития.
</a:t>
            </a:r>
            <a:endParaRPr lang="en-US" sz="869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объединяет музеи, театры, праздники, памятники и традиции. Через них легко увидеть, чем города похожи между собой и чем каждый из них особенно запоминается.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роль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района обычно связана с услугами, торговлей, транспортом, образованием и производством. Эти сферы создают рабочие места и поддерживают жизнь жителей каждый день.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города есть своя роль: центр управления, промышленная площадка, транспортный узел или культурное место. Именно это делает район разнообразным и интересным для сравнения.
</a:t>
            </a:r>
            <a:endParaRPr lang="en-US" sz="844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понять, почему города возникли именно здесь, а не в другом месте. На развитие влияли торговые пути, производство, переселение людей и строительство новых кварталов.
</a:t>
            </a:r>
            <a:endParaRPr lang="en-US" sz="8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 карте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важно показать сам район, его границы и соседние территории. Это помогает сразу понять масштаб, положение и связь городов между собой.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6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отметить реку, лесную зону, возвышенность или озеро. Такие ориентиры делают карту нагляднее и помогают объяснить, как природа влияет на расселение и транспорт.
</a:t>
            </a:r>
            <a:endParaRPr lang="en-US" sz="1345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карте могут включать расстояния между городами, направление движения и центральный город региона. Так схема становится понятной даже без длинного текста.
</a:t>
            </a:r>
            <a:endParaRPr lang="en-US" sz="13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городов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ниже показывает, как можно оформить состав района в виде удобного шаблона для заполнения.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такой таблице легко увидеть, что города района отличаются по функциям, но дополняют друг 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работы с темой «Города Центрального района»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городов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развития городов района: от ранних поселений к современным кварталам.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городом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ландшафте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водоёмы часто определяли, где возникали первые поселения. Сегодня набережные и мосты остаются заметными местами прогулок, отдыха и наблюдения за городом.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 городские леса смягчают плотную застройку. Они дают тень летом, защищают от ветра и становятся местами для прогулок всей семьи.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хорошо меняют облик района: зимой заметнее улицы и площади, весной оживают аллеи, а летом особенно популярны берега рек и тенистые дорожки.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выбирают места для отдыха рядом с водой и зеленью, потому что там удобно гулять, заниматься спортом и проводить время после школы или работы.
</a:t>
            </a:r>
            <a:endParaRPr lang="en-US" sz="12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городской истории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старых частях городов сохраняются исторические улицы, дома из кирпича, храмы, башни и арки. Эти детали помогают увидеть, с чего начиналась городская застройка.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застройка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советский период появились широкие проспекты, площади, типовые дома и памятники. Такая застройка сделала города более крупными и удобными для жизни и работы.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рядом с историческими зданиями появляются современные кварталы со стеклом, новыми общественными пространствами и восстановленными памятниками. Город выглядит многослойным и 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площадь города часто становится его визитной карточкой. Здесь проходят встречи, праздники и памятные события, поэтому именно площадь помогает почувствовать ритм городской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экспозиции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или старинное здание сохраняет память о прошлом района. Такие места особенно важны для школьников: они показывают историю через реальные предметы, интерьеры и документы.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Панорама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высокого берега, башни или смотровой площадки открывается панорама города. Именно такие виды чаще всего запоминаются надолго и становятся лучшими кадрами для презентации.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увидеть в городах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живут города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основные функции городов: у каждого может быть свой ведущий профиль.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городов района обычно разные роли, но вместе они образуют единую систему жизни и работы.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презентации по теме «Города Центрального района»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районе можно увидеть сразу 5 типов образовательных площадок: от школы до музея. Вместе они помогают учиться, проводить олимпиады, лекции и проекты.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структура слайда по теме «Образование и наука»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 образовательных площадок помогают району быть пространством обучения и исследований.
</a:t>
            </a:r>
            <a:endParaRPr lang="en-US" sz="10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городов удобно брать 3 культурных признака: театры и музеи, фестивали, а также традиции, которые знают и поддерживают жители.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структура слайда по теме «Культура городов»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культурных признака помогают быстро понять, чем города отличаются друг от друга.
</a:t>
            </a:r>
            <a:endParaRPr lang="en-US" sz="1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чаще всего строится вокруг 5 привычных мест: школы, транспорта, спорта, парков и магазинов рядом с домом.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структура слайда по теме «Население и повседневная жизнь»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 делают город удобным для учёбы, отдыха и встреч с друзьями.
</a:t>
            </a:r>
            <a:endParaRPr lang="en-US" sz="12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соединяются между собой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виды сообщения между городами и точки пересадки.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город зелёным
</a:t>
            </a:r>
            <a:endParaRPr lang="en-US" sz="2912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помогают сохранять прохладу летом, дают место для прогулок и отдыха, а ещё делают район визуально более уютным и спокойным для жителей.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начинается с простых привычек: пользоваться контейнерами, не бросать мусор мимо урн и сортировать то, что можно отправить на переработку.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рек и пруды особенно важны для города: чистая вода, аккуратные набережные и бережное отношение к природным участкам поддерживают комфорт и здоровье людей.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деревьев и зелёных зон зависит от повседневного поведения жителей: не ломать ветви, не шуметь в скверах и уважать общие пространства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сравнительная логика раздела «Сравнение городов»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города по размеру, роли, известным местам и удобству сообщений. Это показывает, что у каждого города — свой характер.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общих чертах города района различаются по масштабу, функциям и образу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одного дня по городу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строится по принципу коротких переходов между ключевыми точками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район важен для региона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района создают рабочие места в торговле, образовании, транспорте и сфере услуг. Благодаря этому жители могут учиться, работать и получать необходимые услуги рядом с домом.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старые улицы и памятники сохраняют историческую память. Они помогают узнавать прошлое территории и делают район заметным для экскурсионных маршрутов и семейных поездок.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соединяют города в единую систему. Люди быстрее добираются до учёбы, работы и поездок, а район становится удобнее для жизни и развития.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вузы, заводы и общественные места формируют образ района. Именно они показывают, чем живут города и почему каждый из них важен для 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мини-проекта о городе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оформить короткий и наглядный проект о городе без лишних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города района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Центрального района по-разному выполняют свои роли, но вместе образуют связанную и живую территорию. Их можно изучать через карту, историю, транспорт, культуру и повседневную жизнь.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2026-07-27T01:25:17Z</dcterms:created>
  <dcterms:modified xsi:type="dcterms:W3CDTF">2026-07-27T01:25:17Z</dcterms:modified>
</cp:coreProperties>
</file>