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любви, драма жизни: почему это одна из главных тем литературы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литературе проверяет человека, его выбор и судьбу.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античной трагедии до литературы XX 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любовной драмы проходит через века: от мифа и трагедии до прозы XX столетия, меняя формы, но сохраняя главный вопрос о цене чувства.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как центральный конфликт произведения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Любовный сюжет становится драмой, когда чувство сталкивается с заметным препятствием: запретом общества, семейным долгом, историческими обстоятельствами или внутренним сомнением героя.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Противоречие между желанием и обязанностью делает частную историю художественно значимой: через любовь раскрываются характер, ценности и нравственная позиция персонажа.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препятствие и необратимее последствия выбора, тем острее конфликт и тем глубже психологический смысл произведения.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Словесные мотивы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любовь часто выражается через встречу, письмо, ожидание, признание, молчание и расставание. Эти мотивы делают чувство ощутимым и показывают его незащищённость.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Зрительные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Визуально эта тема связана с окном, дорогой, вечерним светом, свечой, пустым пространством или одиночеством героя. Такие детали подчёркивают хрупкость счастья и власть времени.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любви в литературе и визуальной культуре
</a:t>
            </a:r>
            <a:endParaRPr lang="en-US" sz="22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1884248"/>
            <a:ext cx="3812100" cy="195650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тема любовной драмы меняется в разных эпохах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Эпохи меняют формы конфликта, но не отменяют драматизм чувства.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эпохах любовь остаётся испытанием личности, хотя причины и художественные формы конфликта меняются.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традиция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логика любовной драмы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любовного конфликта в литературе.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2925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90650" y="1394430"/>
            <a:ext cx="318300" cy="2546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34550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28050" y="1394430"/>
            <a:ext cx="318300" cy="2546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любовь раскрывает характер героя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300425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любовной ситуации герой показывает, умеет ли он сохранять преданность, когда чувство требует терпения, ответственности и уважения к другому человеку, а не только яркого переживания.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25333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любовь ставит персонажа перед решением, которое невозможно принять без последствий. По нему видно, способен ли он соотносить личное желание с долгом и совестью.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8520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Самопознание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переживание любви герой нередко впервые честно видит свои слабости, иллюзии и страхи. Конфликт становится моментом внутренней проверки и взросления.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7170750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к другому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выявляет, способен ли человек учитывать судьбу любимого, а не только собственные чувства. Поэтому она особенно точно раскрывает психологию и моральную зрелость.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любовной драмы в литературных сюжетах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трагический исход связан не с одной причиной, а с их сочетанием: внешние запреты усиливают внутренние противоречия героев.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социальные и исторические факторы, но психологические конфликты почти так же значимы.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сюжетов школьной программы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времени: поздняя встреча, несвоевременность, утрата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произведениях любовь оказывается несвоевременной: герои встречаются слишком рано, слишком поздно или в момент, когда жизнь уже изменила их возможности и ожидания.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образы часов, дороги, письма, зимнего пейзажа или уходящего поезда работают как знаки необратимости: время не просто окружает любовь, а определяет её исход.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Моральный выбор в любовной истории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часто должен выбрать между личным счастьем и долгом, и этот выбор показывает не только силу чувства, но и меру его ответственности.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приходится решать, как соотнести собственное желание с честью, семейными обязательствами и судьбой другого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выбора выходят за пределы отношений: меняются самооценка, взгляд на себя и понимание смысла жизни.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любовная драма в литературе — это прежде всего нравственная проблема, а уже потом история чувств.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55969"/>
            <a:ext cx="3812100" cy="21022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примеры любовной драмы в русской литературе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классика школьной программы показывает, что любовная драма может рождаться из несвоевременности, социального давления, семейного конфликта и нравственного выбора.
</a:t>
            </a:r>
            <a:endParaRPr lang="en-US" sz="111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любовь не существует отдельно от судьбы героя: она становится испытанием характера, границ свободы и цены выбора.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 школьной программы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динамика любовного сюжета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кривая часто строится вокруг момента, когда чувство перестаёт быть частным переживанием и становится источником нравственного выбора.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нарастает неравномерно: чем сильнее препятствие, тем резче падение к утрате или внутреннему перелому.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типовых сюжетов русской и мировой литературы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и общество: роль среды в развитии конфликта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Брак, сословные границы и семейные ожидания в литературе нередко оказываются сильнее личного чувства. Герой сталкивается не только с возлюбленным, но и с системой запретов.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Репутация и общественное мнение превращают любовь в испытание на смелость. Любое открытое признание может стоить человеку положения, доверия близких и внутреннего покоя.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нравственные нормы задают пределы допустимого и усиливают чувство вины. Поэтому даже искреннее чувство в художественном мире часто переживается как конфликт совести.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жестче среда, тем яснее видно, что любовь становится формой сопротивления. Или, напротив, она оборачивается трагическим подчинением обстоятельствам, когда изменить ничего уже нельзя.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Письмо, молчание, расставание как знаки драмы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 любовной истории часто звучит сильнее устного признания. Оно фиксирует момент, который уже нельзя вернуть, и превращает чувство в документ судьбы: прощание, отказ или запоздалое объяснение.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тоже работает как выразительный знак. Оно показывает невозможность говорить прямо, а мотив расставания — дорогу, окно, вокзал, сумерки — подчёркивает необратимость пережитого перелома.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трагедия меняет героя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развитие любовного конфликта от появления чувства до нравственного изменения персонажа.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Темы, с которыми любовь в литературе связана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художественном тексте любовь почти никогда не ограничивается только отношениями двух людей: она втягивает в себя вопрос долга, личной границы и цены потери.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и верность задают нравственный центр любовного конфликта, а мотивы памяти и утраты закрепляют его последствия.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литературных сюжетов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школьники узнают себя в драматических любовных сюжетах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4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возникает надежда на взаимность, знакомая по первым сильным чувствам. Герой или героиня живёт ожиданием ответа и пытается понять, насколько чувство взаимно.
</a:t>
            </a:r>
            <a:endParaRPr lang="en-US" sz="1272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разочарования или конфликта герой начинает видеть цену собственных решений. Литература показывает, что любовь связана не только с эмоцией, но и с ответственностью.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появляется страх отказа, ревность, непонимание или соперничество. Именно в этот момент личное переживание становится сложнее и требует эмоциональной зрелости.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такого сюжета помогает старшекласснику соотнести себя с героями. Через их опыт легче осмыслить свободу, верность, доверие и границы самопожертвования.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102883"/>
            <a:ext cx="3812100" cy="151923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по-настоящему драматической любовной истории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отличить просто романтический сюжет от подлинной драмы, где любовь меняет судьбу и характер героя.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возникает там, где чувство сталкивается не с внешней случайностью, а с ценностями, от которых нельзя отмахнуться без последствий.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литературных сюжетов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измерения любовной драмы раскрывает школьная литература: выбор, утрата, память и нравственная ответственность.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произведений школьной программы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взаимосвязанных измерения показывают, что любовь в литературе — это не только чувство, но и проверка характера, совести и способности принимать последствия.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Драма любви как зеркало драмы жизни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драма в литературе показывает, как личное чувство становится испытанием свободы, ответственности и памяти. Через судьбы героев школьник видит: любовь раскрывает не только сердце, но и характер человека.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2026-05-23T20:06:29Z</dcterms:created>
  <dcterms:modified xsi:type="dcterms:W3CDTF">2026-05-23T20:06:29Z</dcterms:modified>
</cp:coreProperties>
</file>