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jpeg"/><Relationship Id="rId12" Type="http://schemas.openxmlformats.org/officeDocument/2006/relationships/image" Target="../media/image-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760" y="0"/>
            <a:ext cx="42745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России очень разнообразен из-за огромной территории и её положения на карте.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характеристика климата России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климат России так различается?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тянется на тысячи километров с запада на восток и с севера на юг. Поэтому в одной стране соседствуют арктические холода, умеренная погода и даже субтропики у Чёрного моря.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1425" y="3188538"/>
            <a:ext cx="321075" cy="428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90363" y="3188538"/>
            <a:ext cx="428100" cy="428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06588" y="1686040"/>
            <a:ext cx="428100" cy="428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73987" y="1709690"/>
            <a:ext cx="428400" cy="3808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климатообразующие факторы России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115776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севернее находится территория, тем меньше солнечного тепла она получает. Поэтому в северных районах России холоднее, а продолжительность тёплого периода заметно короче.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167058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Широтное положение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399021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могут задерживать влажные воздушные массы и менять распределение осадков. На наветренных склонах их обычно больше, чем на подветренных территориях за хребтами.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50303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5406438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погоду в России влияют арктические, атлантические и тихоокеанские воздушные массы. Они приносят разные температуры, облачность, ветер и количество осадков.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591926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Воздушные массы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2573987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смягчают температуру воздуха и приносят влагу. Чем дальше участок суши от моря, тем сильнее континентальность климата: зимы холоднее, а лета жарче.
</a:t>
            </a:r>
            <a:endParaRPr lang="en-US" sz="1000" dirty="0"/>
          </a:p>
        </p:txBody>
      </p:sp>
      <p:sp>
        <p:nvSpPr>
          <p:cNvPr id="21" name="Text 9"/>
          <p:cNvSpPr txBox="1"/>
          <p:nvPr/>
        </p:nvSpPr>
        <p:spPr>
          <a:xfrm>
            <a:off x="308681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океанов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Температуры в разных городах России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контраст заметен между севером, востоком и Черноморским побережьем. Морское влияние делает климат Мурманска и Сочи мягче, чем во внутренних районах страны.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востоку и к северу зима становится значительно суровее, а лето не всегда компенсирует этот холод.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Средние многолетние значения, округлено по климатическим нормам городов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1708" y="-28725"/>
            <a:ext cx="4151983" cy="5172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45348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Арктический климат на севере России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555150" y="1423409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зима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55150" y="1626166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в арктических районах очень продолжительная, а лето короткое и холодное. Даже в тёплый сезон воздух прогревается слабо, поэтому снег и лёд сохраняются долго.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555150" y="4086759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Мерзлота и лед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55150" y="4289516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районах распространены многолетняя мерзлота и ледяные поверхности. Они ограничивают строительство, земледелие и прокладку дорог, поэтому условия жизни остаются очень сложными.
</a:t>
            </a:r>
            <a:endParaRPr lang="en-US" sz="800" dirty="0"/>
          </a:p>
        </p:txBody>
      </p:sp>
      <p:sp>
        <p:nvSpPr>
          <p:cNvPr id="15" name="Text 6"/>
          <p:cNvSpPr txBox="1"/>
          <p:nvPr/>
        </p:nvSpPr>
        <p:spPr>
          <a:xfrm>
            <a:off x="555150" y="2311193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Полярный день и ночь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55150" y="2513949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Арктики характерны полярная ночь зимой и полярный день летом. Эти явления сильно влияют на режим жизни людей, животных и растений в северных широтах.
</a:t>
            </a:r>
            <a:endParaRPr lang="en-US" sz="800" dirty="0"/>
          </a:p>
        </p:txBody>
      </p:sp>
      <p:sp>
        <p:nvSpPr>
          <p:cNvPr id="17" name="Text 8"/>
          <p:cNvSpPr txBox="1"/>
          <p:nvPr/>
        </p:nvSpPr>
        <p:spPr>
          <a:xfrm>
            <a:off x="555150" y="3198976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 осадков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555150" y="3401732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Осадков здесь немного, потому что холодный воздух содержит мало влаги. Однако сильные ветры и низкие температуры делают климат особенно суровым и трудным для освоения.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9768" y="1633100"/>
            <a:ext cx="2798964" cy="28017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15" name="Text 1"/>
          <p:cNvSpPr txBox="1"/>
          <p:nvPr/>
        </p:nvSpPr>
        <p:spPr>
          <a:xfrm>
            <a:off x="360000" y="360000"/>
            <a:ext cx="63336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Субарктический пояс: холодный, но более разнообразный
</a:t>
            </a:r>
            <a:endParaRPr lang="en-US" sz="2800" dirty="0"/>
          </a:p>
        </p:txBody>
      </p:sp>
      <p:sp>
        <p:nvSpPr>
          <p:cNvPr id="16" name="Text 2"/>
          <p:cNvSpPr txBox="1"/>
          <p:nvPr/>
        </p:nvSpPr>
        <p:spPr>
          <a:xfrm>
            <a:off x="6168500" y="2170759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длится большую часть года и обычно бывает очень холодной. Лето короткое, однако всё же теплее, чем в Арктике, и именно в этот период происходит основное потепление.
</a:t>
            </a:r>
            <a:endParaRPr lang="en-US" sz="800" dirty="0"/>
          </a:p>
        </p:txBody>
      </p:sp>
      <p:sp>
        <p:nvSpPr>
          <p:cNvPr id="17" name="Text 3"/>
          <p:cNvSpPr txBox="1"/>
          <p:nvPr/>
        </p:nvSpPr>
        <p:spPr>
          <a:xfrm>
            <a:off x="6544875" y="1878036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Длинная зима
</a:t>
            </a:r>
            <a:endParaRPr lang="en-US" sz="1100" dirty="0"/>
          </a:p>
        </p:txBody>
      </p:sp>
      <p:sp>
        <p:nvSpPr>
          <p:cNvPr id="18" name="Text 4"/>
          <p:cNvSpPr txBox="1"/>
          <p:nvPr/>
        </p:nvSpPr>
        <p:spPr>
          <a:xfrm>
            <a:off x="3335300" y="2170759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Субарктический пояс занимает огромные пространства Сибири и север европейской части страны. Он лежит между Арктикой и умеренными широтами, поэтому здесь холодно, но сезонные различия заметнее.
</a:t>
            </a:r>
            <a:endParaRPr lang="en-US" sz="800" dirty="0"/>
          </a:p>
        </p:txBody>
      </p:sp>
      <p:sp>
        <p:nvSpPr>
          <p:cNvPr id="19" name="Text 5"/>
          <p:cNvSpPr txBox="1"/>
          <p:nvPr/>
        </p:nvSpPr>
        <p:spPr>
          <a:xfrm>
            <a:off x="3711675" y="1878036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Переходные условия
</a:t>
            </a:r>
            <a:endParaRPr lang="en-US" sz="1100" dirty="0"/>
          </a:p>
        </p:txBody>
      </p:sp>
      <p:sp>
        <p:nvSpPr>
          <p:cNvPr id="20" name="Text 6"/>
          <p:cNvSpPr txBox="1"/>
          <p:nvPr/>
        </p:nvSpPr>
        <p:spPr>
          <a:xfrm>
            <a:off x="6168500" y="3591535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многих территорий характерны многолетняя мерзлота, заболоченные участки и неустойчивая погода. Осадки невелики, но летом их выпадает больше, чем в холодный сезон.
</a:t>
            </a:r>
            <a:endParaRPr lang="en-US" sz="800" dirty="0"/>
          </a:p>
        </p:txBody>
      </p:sp>
      <p:sp>
        <p:nvSpPr>
          <p:cNvPr id="21" name="Text 7"/>
          <p:cNvSpPr txBox="1"/>
          <p:nvPr/>
        </p:nvSpPr>
        <p:spPr>
          <a:xfrm>
            <a:off x="6544875" y="3298812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Особенности местности
</a:t>
            </a:r>
            <a:endParaRPr lang="en-US" sz="1100" dirty="0"/>
          </a:p>
        </p:txBody>
      </p:sp>
      <p:sp>
        <p:nvSpPr>
          <p:cNvPr id="22" name="Text 8"/>
          <p:cNvSpPr txBox="1"/>
          <p:nvPr/>
        </p:nvSpPr>
        <p:spPr>
          <a:xfrm>
            <a:off x="3335300" y="3591535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субарктики типичны тундра, лесотундра и северная тайга. Эти зоны хорошо приспособлены к холоду, недостатку тепла и частым перепадам погоды в течение года.
</a:t>
            </a:r>
            <a:endParaRPr lang="en-US" sz="800" dirty="0"/>
          </a:p>
        </p:txBody>
      </p:sp>
      <p:sp>
        <p:nvSpPr>
          <p:cNvPr id="23" name="Text 9"/>
          <p:cNvSpPr txBox="1"/>
          <p:nvPr/>
        </p:nvSpPr>
        <p:spPr>
          <a:xfrm>
            <a:off x="3711675" y="3298812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Природные зоны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072400"/>
            <a:ext cx="4348200" cy="21165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пояса России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климатические пояса и их самые заметные особенности.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страны лежит в умеренном поясе, а самые крайние условия встречаются на севере и у Чёрного моря.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география, климатические пояса России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165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Умеренный пояс — основная климатическая зона России
</a:t>
            </a:r>
            <a:endParaRPr lang="en-US" sz="2302" dirty="0"/>
          </a:p>
        </p:txBody>
      </p:sp>
      <p:sp>
        <p:nvSpPr>
          <p:cNvPr id="10" name="Text 2"/>
          <p:cNvSpPr txBox="1"/>
          <p:nvPr/>
        </p:nvSpPr>
        <p:spPr>
          <a:xfrm>
            <a:off x="727025" y="1328150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умеренном поясе находится большая часть территории России. Здесь живёт основное население страны, поэтому особенности этого пояса особенно важны для повседневной жизни.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726650" y="1079575"/>
            <a:ext cx="44937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зона страны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290300" y="4349700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пояса выделяют морской, умеренно континентальный, континентальный и резко континентальный типы климата. Они отличаются температурой, влажностью и годовым ходом погоды.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4289925" y="4101125"/>
            <a:ext cx="44937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типы климата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102542" y="3342517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западе климат мягче благодаря влиянию Атлантики, а по мере продвижения к востоку возрастает континентальность. Это делает зимы холоднее, а погоду более резкой.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3102167" y="3093942"/>
            <a:ext cx="44937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 и восток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1914783" y="2335333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умеренном поясе хорошо различаются все четыре времени года. Зима холодная, лето тёплое или жаркое, а весна и осень служат переходом между ними.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1914408" y="2086758"/>
            <a:ext cx="44937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Чёткая сезонность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 в разных районах России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осадков выпадает там, где воздух приносит влагу с моря и где горы усиливают подъём воздуха.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районы суше побережий, а максимум осадков часто приходится на тёплый период года.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Средние многолетние значения, округлено по климатическим нормам городов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1708" y="-28725"/>
            <a:ext cx="4151983" cy="5172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45348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европейской части России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555150" y="1423409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Атлантики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55150" y="1626166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часть страны сильнее других районов ощущает влияние Атлантического океана. Поэтому зимы здесь обычно мягче, а температура меняется не так резко, как в Сибири.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555150" y="4086759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Калининградский пример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55150" y="4289516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Калининградская область хорошо показывает морское влияние: здесь мягче зима и влажнее воздух. Такие территории помогают увидеть, как океан меняет климат на карте России.
</a:t>
            </a:r>
            <a:endParaRPr lang="en-US" sz="800" dirty="0"/>
          </a:p>
        </p:txBody>
      </p:sp>
      <p:sp>
        <p:nvSpPr>
          <p:cNvPr id="15" name="Text 6"/>
          <p:cNvSpPr txBox="1"/>
          <p:nvPr/>
        </p:nvSpPr>
        <p:spPr>
          <a:xfrm>
            <a:off x="555150" y="2311193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Циклоны и осадки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55150" y="2513949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циклоны приносят облачность, ветер и осадки. Из-за этого погода нередко быстро меняется, а ясные и пасмурные дни могут чередоваться в течение недели.
</a:t>
            </a:r>
            <a:endParaRPr lang="en-US" sz="800" dirty="0"/>
          </a:p>
        </p:txBody>
      </p:sp>
      <p:sp>
        <p:nvSpPr>
          <p:cNvPr id="17" name="Text 8"/>
          <p:cNvSpPr txBox="1"/>
          <p:nvPr/>
        </p:nvSpPr>
        <p:spPr>
          <a:xfrm>
            <a:off x="555150" y="3198976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оттепели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555150" y="3401732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западных районах чаще происходят зимние оттепели. Температура здесь обычно держится более ровно, чем в глубине материка, где сильнее сказывается континентальность.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погода зимой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два основных пути формирования зимней погоды в России: вторжение арктического воздуха и приход атлантического циклона.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95000" y="526543"/>
            <a:ext cx="3821700" cy="15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амплитуда показывает, насколько суровы зимы и как быстро прогревается воздух летом в глубине материка.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4966800" y="1983525"/>
            <a:ext cx="3821700" cy="10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 °C
</a:t>
            </a:r>
            <a:endParaRPr lang="en-US" sz="6000" dirty="0"/>
          </a:p>
        </p:txBody>
      </p:sp>
      <p:sp>
        <p:nvSpPr>
          <p:cNvPr id="7" name="Text 3"/>
          <p:cNvSpPr txBox="1"/>
          <p:nvPr/>
        </p:nvSpPr>
        <p:spPr>
          <a:xfrm>
            <a:off x="4966800" y="3101336"/>
            <a:ext cx="3821700" cy="11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составляет разница между средней температурой января и июля в Якутске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66800" y="4358525"/>
            <a:ext cx="3817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Многолетние климатические наблюдения; школьный курс географии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Годовой ход температуры в разных городах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Заметно, что в Сочи температура меняется плавнее: влияние моря смягчает зиму и не даёт лету стать слишком контрастным.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от океана, тем сильнее годовые колебания температуры; наиболее континентальный режим показывает Новосибирск.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Схематические средние месячные температуры по климатическим нормам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7763" y="3212188"/>
            <a:ext cx="428400" cy="38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0363" y="3188538"/>
            <a:ext cx="428100" cy="42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3344" y="1686040"/>
            <a:ext cx="374588" cy="428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4137" y="1686040"/>
            <a:ext cx="428100" cy="4281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Дальний Восток и влияние Тихого океана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1157775" y="3650727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океан смягчает климат на побережье, но одновременно делает его очень изменчивым. Воздух быстро меняет свойства, поэтому погода может заметно отличаться даже в течение суток.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67058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Морское влияние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990225" y="36507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воздушные массы приходят с материка, поэтому погода становится более холодной и сухой. На побережье усиливается ветер, а ощущение холода часто кажется сильнее температуры воздуха.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50303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сухость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5406450" y="21482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региона характерны сильные перепады погоды и риск тайфунов на побережье. Такие явления особенно важны для транспорта, морских портов и прибрежных населённых пунктов.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591926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 явления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2574000" y="21482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влажные муссонные ветры приносят облачность, туманы и сильные осадки. В это время года на Дальнем Востоке чаще всего наблюдаются ливни и затяжная сырая погода.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308681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Летние дожди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5800" y="2152104"/>
            <a:ext cx="4348200" cy="14387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рекорды России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1477975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известные климатические крайности страны: самые холодные пункты, наиболее мягкий южный климат и районы с обильными осадками.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683125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пределах одной страны соседствуют суровые северные и мягкие южные условия, а различия температуры и осадков оказываются очень велики.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435800" y="4358700"/>
            <a:ext cx="4348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географии; общепринятые климатические характеристики территорий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008" y="1059725"/>
            <a:ext cx="3289284" cy="366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165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климат влияет на жизнь людей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4290300" y="1367339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северных районах дома делают более тёплыми и прочными, учитывают снеговую нагрузку и многолетнюю мерзлоту. На юге требования мягче, но важна защита от жары и засухи.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289925" y="1059714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Жильё и строительство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290300" y="4291146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влияет на работу школ, транспорта, отдых и безопасность людей. Сильный мороз, снегопады или жара могут менять расписание и затруднять передвижение даже в крупных городах.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4289925" y="3983521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жизни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290300" y="3316544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Длительность тёплого периода влияет на выбор культур и сроки посева. В южных районах можно выращивать больше теплолюбивых растений, чем на севере, где лето короче.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289925" y="3008919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4290300" y="2341942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определяет, какую одежду носят большую часть года и как организуют повседневные дела. В холодных районах особенно важны тёплые вещи, обувь и транспортная доступность зимой.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4289925" y="2034317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 быт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Сезонность погоды в России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одинаковом числе месяцев сезоны воспринимаются по-разному: на юге тёплый период длиннее, а на севере зима занимает почти весь год.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России отличается более долгой зимой, а южные районы — более продолжительным тёплым сезоном и мягкими переходными периодами.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7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по климатическим особенностям регионов России
</a:t>
            </a:r>
            <a:endParaRPr lang="en-US" sz="144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594468"/>
            <a:ext cx="8424000" cy="21882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84240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изменения климата в России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60000" y="1653388"/>
            <a:ext cx="19908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последние десятилетия средние температуры во многих районах повышаются. Это заметно по более мягким зимам, более раннему таянию снега и увеличению числа тёплых дней.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360000" y="1396989"/>
            <a:ext cx="19908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потепление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793200" y="1653388"/>
            <a:ext cx="19908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климата нужно замечать по конкретным признакам: срокам ледостава, количеству осадков, частоте оттепелей и состоянию почв. Так легче понять реальные последствия.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6793200" y="1396989"/>
            <a:ext cx="19908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4648800" y="1653388"/>
            <a:ext cx="19908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быстрее уменьшается площадь морского льда, а многолетняя мерзлота начинает таять. Это влияет на берега, здания, дороги и условия жизни людей.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4648800" y="1396989"/>
            <a:ext cx="19908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 Арктике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2504400" y="1653388"/>
            <a:ext cx="19908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ряде регионов сильная жара, ливни и резкие перепады погоды встречаются чаще. Такие события особенно важны для городов, сельского хозяйства и транспорта.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2504400" y="1396989"/>
            <a:ext cx="19908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экстремальная погода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климат территории по карте
</a:t>
            </a:r>
            <a:endParaRPr lang="en-US" sz="2652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анализа климатической карты: от положения территории к температуре, осадкам и итоговому типу климата.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298100" y="2104050"/>
            <a:ext cx="64860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России меняется от арктического холода до мягких субтропиков, потому что страна огромна и сильно вытянута с севера на юг и с запада на восток. Понимание этих различий помогает объяснить природу и жизнь людей.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298100" y="3245425"/>
            <a:ext cx="64860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Россия: страна климатических контрастов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2026-06-02T17:18:46Z</dcterms:created>
  <dcterms:modified xsi:type="dcterms:W3CDTF">2026-06-02T17:18:46Z</dcterms:modified>
</cp:coreProperties>
</file>