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 — школа здоровья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расти, двигаться, дружить и быть здоровым.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игры нужны школьнику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много сидят, читают и пишут, поэтому телу нужен отдых в движении. Игры помогают не уставать, сохраняют бодрость и делают день более радостным.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подвижные игры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прыжки, метание и ловля мяча укрепляют ноги, руки и спину. Тело становится крепче, а движения — увереннее и точнее.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подвижной игре нужно вовремя заметить сигнал, изменить направление или поймать мяч. Так тренируются внимание, быстрота реакции и умение не теряться.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 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перепрыгивает линии, обходит препятствия или меняет шаг, он учится держать равновесие. Ловкость помогает двигаться свободно и без лишних ошибок.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активных игр сердце работает бодрее, а дыхание становится глубже. Это помогает развивать выносливость и легче переносить длительное движение.
</a:t>
            </a:r>
            <a:endParaRPr lang="en-US" sz="9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 игра с мячом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забег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ускорения помогают почувствовать скорость и научиться быстро стартовать по сигналу. Такие забеги удобно устраивать на школьном дворе или в спортзале.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через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тренируют ноги, координацию и умение точно рассчитывать силу движения. Это простое упражнение делает ребёнка более ловким и уверенным.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мяча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ловит мяч, работают глаза, руки и внимание. Игра становится весёлой, а движения — точными и слаженными.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игры помогают держать осанку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Ровная ходьба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по линии учит держать тело прямо и не заваливаться в сторону. Это первый шаг к красивой и устойчивой осанке.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Упражнения на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стоит на одной ноге или проходит по узкой дорожке, укрепляются мышцы, которые помогают спине удерживать правильное положение.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Лазание и вытягивание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Лазание, потягивания и движения вверх включают мышцы спины и живота. Они делают корпус сильнее и помогают сидеть за партой без лишнего напряжения.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Прямая спина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мышцы крепкие, легче сохранять ровную спину во время письма, чтения и ходьбы. Дышать тоже становится свободнее и удобнее.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игра: шаг за шагом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подготовиться к игре и вовремя остановиться при недомогании.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сердца и дыхания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08975" y="2002700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бодрее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Догонялки, салки и эстафеты заставляют тело двигаться чаще и активнее. Сердце начинает работать быстрее, а организм учится справляться с нагрузкой без лишней усталости.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9643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становится ровнее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быстрого бега дыхание сначала учащается, а потом постепенно успокаивается. Ребёнок учится чувствовать своё состояние и делать паузы вовремя.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83887" y="2002706"/>
            <a:ext cx="2351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игры помогают дольше не уставать на прогулке, легче подниматься по лестнице и смелее участвовать в подвижных занятиях на улице.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учат дружбе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 друг другу — значит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дети не просто бегут за мячом, а стараются передать его товарищу вовремя. Один ждёт, другой подстраховывает, третий подсказывает направление. Так команда учится слушать друг друга и действовать дружно.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без хвастовства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заканчивается удачно, ребята радуются общему успеху, а не только своему. Они улыбаются, благодарят партнёров и понимают: победа становится приятнее, если никого не обидеть.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Проигрыш без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выигрывает другая команда, и это тоже часть игры. Дети учатся спокойно принять результат, не спорить из-за каждого очка и похвалить тех, кто играл лучше в этот раз.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игры для отдыха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Лото, домино и простые настольные игры помогают думать спокойно и ждать своего хода. Они тренируют внимание и терпение, не заставляя много двигаться.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Пазлы и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Собирая картинку из деталей, ребёнок замечает форму, цвет и место каждой части. Такие игры развивают усидчивость и аккуратность, словно маленькая тренировка для мозга.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тихая игра помогает успокоиться после активного дня. Мышцы отдыхают, мысли становятся ровнее, и засыпать становится легче.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Нарисовать узор, соединить точки или разложить карточки по порядку — полезные спокойные занятия. Они отдыхают от шума и помогают сосредоточиться.
</a:t>
            </a:r>
            <a:endParaRPr lang="en-US" sz="12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глаз и внимания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игрушку, букву или картинку среди многих деталей — значит хорошо потренировать взгляд. Такие игры учат быстро замечать нужное и не отвлекаться.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цветами помогают различать похожие предметы и сравнивать их по признакам. Это полезно для аккуратной работы на уроках и в тетради.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сразу увидеть картинку, знак или карточку, глаза учатся работать быстрее. Ребёнок внимательнее читает задания и меньше ошибается.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игры развивают умение замечать мелочи, которые легко пропустить. Это помогает лучше рассматривать картинки, выполнять задания и не терять нужную строчку.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свежем воздухе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выходит во двор, в парк или на школьную площадку и меняет парту на движение. Свежий воздух помогает быстрее снять усталость и настроиться на активный отдых.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 игра с мячом включают всё тело в работу. Движения становятся свободнее, а настроение — бодрее, будто у дня появился весёлый продолжение.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игра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дети не только играют, но и замечают деревья, облака, птиц и сезонные изменения. Это делает отдых интереснее и полезнее для здоровья и внимания.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вокруг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 летние игры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могут лепить снеговика, строить крепость, кататься на санках и играть в снежки. Такие занятия развивают ловкость, а ещё дарят бодрость даже в мороз.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удобны скакалка, бадминтон, классики и мяч. На улице больше пространства, поэтому легче бегать, прыгать и дольше играть без усталости.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Надо выбирать игру не только по желанию, но и по погоде. В жару лучше двигаться в тени, а в холод — одеваться тепло и не стоять на месте.
</a:t>
            </a:r>
            <a:endParaRPr lang="en-US" sz="87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каждого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времени года есть свои любимые игры. Если менять их по сезону, отдых становится разнообразным, а двигаться хочется даже самым серьёзным ребятам.
</a:t>
            </a:r>
            <a:endParaRPr lang="en-US" sz="8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 время игры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нужно посмотреть, нет ли рядом стекла, камней, луж или лишних предметов. Свободное и чистое место помогает играть спокойно и без неприятных сюрпризов.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Одеться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игры подойдут удобная обувь и одежда, которая не мешает бегать, прыгать и наклоняться. Слишком скользкая подошва или длинные завязки могут помешать движению.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разминки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разминка разогревает мышцы и готовит тело к движению. После неё легче бегать, прыгать и ловить мяч, а риск неловкого движения становится меньше.
</a:t>
            </a:r>
            <a:endParaRPr lang="en-US" sz="95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нельзя толкаться, подставлять подножку, брать слишком тяжёлые предметы и играть рядом с дорогой. Если стало больно или закружилась голова, игру нужно сразу остановить.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выбирается по настроению и условиям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зависит от сил, погоды, места и того, чего хочется сейчас: двигаться, думать спокойно, быть с друзьями или просто отдохнуть.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дождь или снег, короткая игра дома помогает не сидеть без движения и не устраивать бег по всей квартире.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рекомендации по физической активности для детей 5–17 лет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активности рекомендует ВОЗ детям и подросткам, а домашние игры помогают приблизиться к этому времени даже в непогоду.
</a:t>
            </a:r>
            <a:endParaRPr lang="en-US" sz="17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после уроков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короткая игра помогает переключиться с чтения и письма на движение. Несколько минут прогулки или мяча бодрят лучше, чем долгие вздохи над тетрадью.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энергией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кататься на велосипеде, играть в мяч или просто бегать с друзьями. Такое движение помогает телу потратить лишнюю энергию и не заскучать.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вернуться к делам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отдыха легче делать домашнее задание и слушать взрослых. Ребёнок становится внимательнее, а вечер проходит ровнее и без лишней капризности.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22558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правила игры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напоминают, что в игре нельзя хитрить и менять условия по своему желанию. Когда все играют честно, победа становится настоящей, а спорить почти не о чем.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ход и не ошибиться, нужно слушать объяснение и следить за происходящим. Это тренирует умение замечать важные детали и быстро реагировать.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правила учат не мешать товарищам, не обижать их и ждать своей очереди. Так ребёнок понимает, что рядом есть другие люди и их тоже нужно учитывать.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соблюдает договорённость, он учится отвечать за свои поступки. Это полезный навык не только в игре, но и в школе, дома и в общении.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игры улучшается настроение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86811" y="1764536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мышцы работают, тело тратит энергию, а мысли о школьной усталости отходят на второй план. Даже несколько минут движения уже меняют самочувствие.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022125" y="3751221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бега или прыжков дети чаще улыбаются, легче общаются и охотнее слушают других. Игра помогает почувствовать себя бодрее и увереннее.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508800" y="1764525"/>
            <a:ext cx="21264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становится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дневная энергия потрачена на полезное движение, вечером легче успокоиться и заснуть. Так игра помогает не только веселиться, но и хорошо отдыхать.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игр для 3 класса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Салки, прятки и эстафеты помогают быстрее бегать, внимательнее следить за движением товарищей и вовремя менять направление. Это хорошие игры для бодрого двора и школьной площадки.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 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Классики и скакалка развивают умение удерживать равновесие, точно прыгать и правильно ставить ноги. Такие игры особенно полезны, когда хочется двигаться весело и аккуратно.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и эстафеты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 тренируют ловлю, бросок и координацию, а эстафеты учат действовать вместе. В них каждый может проявить себя и поддержать команду.
</a:t>
            </a:r>
            <a:endParaRPr lang="en-US" sz="1287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«море волнуется раз» учит слушать правила, быстро замирать и помнить нужное движение. Она помогает сосредоточиться и не терять контроль даже в шумной компании.
</a:t>
            </a:r>
            <a:endParaRPr lang="en-US" sz="11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расти здоровым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 делают тело сильнее, а характер — добрее. Если в игре есть движение, безопасность и дружеская поддержка, школьник растёт здоровым, весёлым и уверенным в себе.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2026-05-26T05:46:40Z</dcterms:created>
  <dcterms:modified xsi:type="dcterms:W3CDTF">2026-05-26T05:46:40Z</dcterms:modified>
</cp:coreProperties>
</file>