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обзор и ключевые темы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масштабных эволюционных процессов, формирующих разнообразие жизни на Земле.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представлений о макроэволюции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макроэволюции возникло в начале XX века благодаря Северцову, Шмальгаузену и американским учёным. Оно охватывает происхождение новых видов и таксонов на основе комплексного анализа палеонтологии, генетики и морфологии.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и микроэволюция: ключевые различия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описывает изменения в пределах одного вида, включая вариации и адаптации без образования новых таксонов.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процессы возникновения новых родов, семейств и более высоких таксонов, включая эволюционные инновации.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трансформация рептилий в птиц и млекопитающих иллюстрирует масштаб изменений, выходящих за рамки микроэволюции.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таксонов в макроэволюции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таксонов связано с крупными генетическими и морфологическими изменениями, которые консервируются в популяциях.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покрытосеменных растений стало важным этапом макроэволюции с формированием ключевых биологических групп.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линии млекопитающих сформировались вследствие длительных эволюционных процессов и экологического давления.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методы, включающие геномный анализ и изучение ископаемых, позволяют точно дифференцировать таксоны и восстанавливать эволюционную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новшества в макроэволюции: примеры и механизмы
</a:t>
            </a:r>
            <a:endParaRPr lang="en-US" sz="2327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сложных глаз обеспечило новые экологические возможности. Мутации и дупликации генов привели к возникновению структур, отвечающих за восприятие света и цветов.
</a:t>
            </a:r>
            <a:endParaRPr lang="en-US" sz="94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у птиц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 сформировались через трансформацию передних конечностей рептилий, что дало преимущества в поиске пищи и уклонении от хищников.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летучих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эхолокации обеспечило ориентацию в пространстве и охоту в темноте, основываясь на уникальных адаптациях слуховых органов.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 от рептилий к птицам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Окаменелые остатки археоптерикса показывают сочетание признаков рептилий и современных птиц, подтверждая эволюционную связь между группами.
</a:t>
            </a:r>
            <a:endParaRPr lang="en-US" sz="85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 — первый палец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переходный вид демонстрирует адаптацию от водной формы к наземной, объединяя черты рыб и амфибий для жизни на суше.
</a:t>
            </a:r>
            <a:endParaRPr lang="en-US" sz="90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и восстановление эволюционных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служат ключевыми данными для построения эволюционных деревьев, выявляя последовательность изменений видов в истории.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 макроэволюция: ценность ископаемых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в исследовании макроэволюции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свидетельствуют о общем предке: передние конечности человека, кита и летучей мыши имеют схожее строение.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органы, таких как крылья птиц и насекомых, развивались независимо, что иллюстрирует процесс конвергентной эволюции.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исследования помогают определять филогенетические связи между таксонами и их эволюционную историю.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сравнительной анатомии интегрируются с молекулярными методами для полноты эволюционных реконструкций.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макроэволюции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эру характеризует возникновение ключевых биологических инноваций и изменение доминирующих организмов.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отражает постепенный и неоднородный характер эволюции биоты Земли сквозь геологические эпохи.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Геологический и палеонтологический консенсус, данные 2023 года
</a:t>
            </a:r>
            <a:endParaRPr lang="en-US" sz="8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географической изоляции в образовании новых видов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на отдельных территориях способствует накоплению генетических различий и формированию новых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млекопитающие Австралии возникли благодаря длительной изоляции этого континента от других регионов.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экосистемы, например Галапагосы и Мадагаскар, служат естественными лабораториями видообразования и исследования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в изучении макроэволюции: методы и примеры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ДНК-маркетов позволяет строить точные эволюционные деревья и оценивать степень родства между таксонами.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белковых последовательностей дополняет молекулярные данные для глубокого понимания эволюционных связей.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биоинформационные методы помогают выявлять скрытые связи и уточнять классификацию млекопитающих.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объединяет данные молекулярной биологии и морфологии для комплексного изучения развития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их последствия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— периоды значительного сокращения числа видов на планете, зафиксированные в палеонтологической летописи пять раз за историю Земли.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вымирание, одно из крупнейших, уничтожило до 95% морских организмов, кардинально изменив структуры экосистем и экологические ниши.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способствуют смещению доминирующих групп организмов, открывая пути для эволюционного расцвета новых таксонов и адаптационных стратегий.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таких событий часто приводят к реструктуризации биосферы и служат катализатором адаптивной радиации и долгосрочного биоразнообразия.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адаптивной радиации в эволюции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вьюрки: разнообразие на Галапагосах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вьюрков на Галапагосских островах продемонстрировало быстрый эволюционный взрыв, адаптируясь к различным экологическим нишам, что иллюстрирует механизм адаптивной радиации в природе.
</a:t>
            </a:r>
            <a:endParaRPr lang="en-US" sz="86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Лучепёрые рыбы после массового вымирания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пермского вымирания лучепёрые рыбы пережили бурное расцветание, освоив новые среды обитания и развив множество форм, что обусловило диверсификацию их видов.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на изолированных островах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обилие свободных экологических ниш на островах способствовали быстрому видообразованию моллюсков с уникальными морфологическими и поведенческими адаптациями.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градуализма и скачкообразного равновесия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Градуализм описывает эволюцию как плавный, медленный процесс постепенных изменений, накопленных во времени, что подтверждается длительными палеонтологическими рядами.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скачкообразного равновесия утверждает чередование продолжительных стабильных периодов с короткими фазами резких эволюционных изменений, которые быстро формируют новые виды.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показывают примеры обеих моделей: постепенное развитие млекопитающих и внезапные морфологические сдвиги у аммонитов повторяют эту двойственность.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крыльев у птиц как инновация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 возникли из передних конечностей рептилий, обеспечив успешное освоение воздушной среды и расширение адаптивных возможностей через значительные морфологические и функциональные изменения.
</a:t>
            </a:r>
            <a:endParaRPr lang="en-US" sz="75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цветка у покрытосеменных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явился сложной инновацией, повышающей эффективность размножения за счёт взаимодействия с опылителями, что привело к взрывному расцвету покрытосеменных в экосистемах.
</a:t>
            </a:r>
            <a:endParaRPr lang="en-US" sz="795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плавников к конечностям у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переход включал усиление костной структуры и подвижность, обеспечив выход позвоночных на сушу и формирование новых экосистем вне водной среды обитания.
</a:t>
            </a:r>
            <a:endParaRPr lang="en-US" sz="807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новшества: ключевые этапы и причины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формирующие макроэволюционные процессы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астероида 66 миллионов лет назад спровоцировал массовое вымирание, ликвидировавшее доминирование динозавров и освободив экологические ниши для млекопитающих.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вулканические извержения в палеозойскую эпоху вызвали масштабные климатические изменения, способствовавшие биологическим кризисам и перестройке биосферы.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Тектоническая активность формирует континенты и океаны, изменяя маршруты миграций и приводя к географической изоляции, что важно для видообразования и диверсификации.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жизни после массовых вымираний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 после мелового вымирания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динозавров открыло экологические ниши, что вызвало бурное увеличение разнообразия и численности млекопитающих, приведшее к формированию современных экосистем.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уникальных экологических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глобальных вымираний в процессах восстановления формировались новые сообщества с изменённой структурой, отражающей адаптации к обновлённым условиям среды.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как итог длительного восстановительного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вид появился в результате сложной цепочки биоразнообразных изменений и адаптаций, развивавшихся после предыдущих биологических кризисов и устойчивого восстановления.
</a:t>
            </a:r>
            <a:endParaRPr lang="en-US" sz="84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 макроэволюционных процессов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модели позволяют оценивать скорость и закономерности возникновения и исчезновения видов в исторической перспективе на основе обширных данных.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симуляции применяются для прогнозирования эволюционных сценариев с учётом взаимодействия биотических и абиотических факторов.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биотических факторов включает влияние конкуренции, симбиоза и хищничества на диверсификацию и адаптацию организмов.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абиотических влияний охватывает климатические изменения, геологические процессы и катастрофы, существенно определяющие направления макроэволюции.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свидетельства масштабной эволюции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дупликации играют ключевую роль в возникновении новых функций, обеспечивая материалы для эволюционных инноваций на макроуровне.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Вставки и делеции в ДНК отражают исторические эволюционные события, служа маркерами дивергенции и специализации таксонов.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 помогают датировать моменты расхождения эволюционных линий, например, разделение приматов и грызунов около 90 миллионов лет назад.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у бактерий демонстрирует сложность эволюционных взаимоотношений, включая неевкариотическую небинарную эволюцию.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макроэволюции в современной биологии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происхождения крупных таксонов помогает понять эволюционную историю жизни и структуру современных экосистем на планете.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стимулирует развитие эволюционного мышления, что важно для сохранения биоразнообразия и устойчивого использования природных ресурсов.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направления включают селекцию новых культурных растений и создание биотехнологий, ориентированных на адаптацию и восстановление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макроэволюция как фундаментальное явление
</a:t>
            </a:r>
            <a:pPr algn="ctr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объединяет крупномасштабные изменения, формирующие разнообразие жизни. Современные методы позволяют глубже понять эти процессы и поддерживать устойчивое биоразнообразие на Земле.
</a:t>
            </a:r>
            <a:endParaRPr lang="en-US" sz="32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2026-05-10T07:36:35Z</dcterms:created>
  <dcterms:modified xsi:type="dcterms:W3CDTF">2026-05-10T07:36:35Z</dcterms:modified>
</cp:coreProperties>
</file>