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представления о гене и геноме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 геном: от кода белка к системе регуляции и наследственности.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«один ген — один признак» и «один ген — один белок» уже не объясняют наследственность. У человека лишь около 20–21 тысячи белок-кодирующих генов, но белков намного больше благодаря сложной обработке РНК и регулированию ДНК.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старое представление о гене стало слишком простым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показывает: один ген не равен одному белку и может работать как часть более сложной системы регуляции.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20–21 тыс.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человека»; справочные данные Ensembl/NCBI
</a:t>
            </a:r>
            <a:endParaRPr lang="en-US" sz="797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белок-кодирующих генов известно у 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генома у разных организмов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геном не обязательно означает более сложный организм: на его размер влияют повторы, некодирующие участки и история эволюции.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сложность жизни не сводится к числу пар оснований в ДНК.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геномные базы NCBI Genome, Ensembl Plants; ориентировочные значения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11500"/>
            <a:ext cx="318969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гена в эукариотической клетке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расположен перед участком транскрипции и служит местом посадки РНК-полимеразы вместе с факторами транскрипции, задавая начало считывания информации.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кодирующая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точки старта транскрипции синтезируется РНК, в которой кодирующие участки экзонов несут информацию для будущего белка и его вариантов.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Интроны и сплайсинг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Интроны не входят в зрелую мРНК: они вырезаются при сплайсинге, а экзоны соединяются в нужной последовательности, формируя окончательный транскрипт.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Терминатор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Терминатор завершает транскрипцию и помогает точно отделить один ген от следующего, обеспечивая правильную границу считывания наследственной информации.
</a:t>
            </a:r>
            <a:endParaRPr lang="en-US" sz="12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молекулярных этапов: от считывания ДНК до проявления наследуемого признака.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Некодирующая ДНК и её 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Некодирующие участки содержат сигналы, которые включают или ослабляют работу генов. Благодаря этому одна и та же ДНК может по-разному работать в разных тканях и на разных стадиях развития.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специальные последовательности и участки, связанные с ремонтом ДНК, помогают сохранять целостность генома. Их нарушения могут повышать риск ошибок при делении клеток.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некодирующей ДНК участвует в упаковке наследственного материала, помогает формировать хроматин и поддерживает правильную организацию хромосом в ядре клетки.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Небелковые 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рРНК и тРНК не кодируют белки, но необходимы для синтеза белка. Они показывают, что функциональная ДНК включает не только инструкции для аминокислотных цепей.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652183"/>
            <a:ext cx="4867800" cy="2126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последовательностей в геноме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участки ДНК выполняют разные функции и вместе формируют работу генома.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 — это система взаимодействующих последовательностей, а не только набор белок-кодирующих фрагментов.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молекулярной генетике; обобщённые справочные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кодирующей и некодирующей ДНК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доля кодирующих участков не отражает всей сложности генома: большая часть наследственной информации работает через регуляцию и организацию.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некодирующей ДНК подчёркивает, что важна не только запись белков, но и управление их работой.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геному человека; обзорные материалы геномики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точечными, вставками, делециями, дупликациями и крупными перестройками хромосом. Они затрагивают как отдельные буквы ДНК, так и большие фрагменты генома.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биологический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мутации почти не влияют на организм, другие нарушают работу белка или регуляцию гена. Итог зависит от места изменения, его масштаба и условий среды.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человека и 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и муковисцидоз показывают наследственные последствия мутаций, а устойчивость бактерий к антибиотикам — как изменения ДНК помогают выживанию.
</a:t>
            </a:r>
            <a:endParaRPr lang="en-US" sz="1041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наследственной информации. Именно они дают материал для естественного отбора, поэтому без них не было бы эволюционных изменений популяций.
</a:t>
            </a:r>
            <a:endParaRPr lang="en-US" sz="10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как система вариаций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 почти все, но не совсем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Геномы двух людей совпадают примерно на 99,9%, и именно эта небольшая доля различий делает каждого уникальным. На хромосомах такие варианты видны как SNP, а также как более крупные перестройки, которые меняют работу генов и их окружения.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число копий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CNV — это вставки или потери более крупных фрагментов ДНК. Они могут почти не проявляться внешне, но иногда заметно влияют на развитие, обмен веществ и риск заболеваний. На схеме такие участки удобно выделять отдельными цветами и метками.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варианты и их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Инверсии, делеции и транслокации затрагивают уже не одну букву, а целые отрезки генома. Одни из них нарушают работу генов, другие дают преимущество в конкретной среде, поэтому геном человека нужно рассматривать как динамичную систему вариаций.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технологии чтения генома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поколение методов расширяло не только скорость, но и диапазон задач: от чтения отдельных фрагментов до анализа сложных перестроек и клеточной неоднородности.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очевиден: секвенирование стало быстрее, дешевле и точнее, а геномный анализ — доступнее для клиники и исследований.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обзоров методов секвенирования ДНК и геномики, актуально на 2024 год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геном в медицине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клинического геномного анализа: от биологического образца до интерпретации результата в диагностике и терапии.
</a:t>
            </a:r>
            <a:endParaRPr lang="en-US" sz="10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856" y="1597175"/>
            <a:ext cx="163538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494" y="2853099"/>
            <a:ext cx="21026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175" y="4109015"/>
            <a:ext cx="186900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Эпигенетика: одинаковая ДНК, разные клетки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метки на ДНК могут снижать или усиливать активность генов, не меняя саму последовательность. Так клетка «запоминает», какие программы нужно держать включёнными, а какие — подавлять.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Гистоны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гистонов изменяют степень упаковки хроматина. Если участок ДНК доступен, гены легче считываются; если он плотно упакован, транскрипция затрудняется и клетка работает по другому сценарию.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РНК не кодируют белки, но управляют активностью других генов. Они помогают тонко настраивать работу клеток, поэтому нейрон, мышечная клетка и клетка кожи имеют разные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хромосома и геном: ключевые различия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уровней наследственной информации помогает не путать локальный участок ДНК, структурную единицу упаковки и полный набор генетического материала.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хромосома и геном относятся к разным уровням организации наследственной информации и описывают не одно и то 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молекулярной биологии и 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11500"/>
            <a:ext cx="318969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в медицине и сельском хозяйстве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генома помогает находить мутации, связанные с редкими наследственными заболеваниями, ещё до появления тяжёлых симптомов. Это повышает точность диагностики и позволяет раньше начать наблюдение или лечение.
</a:t>
            </a:r>
            <a:endParaRPr lang="en-US" sz="1018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терапии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фармакогенетике геномные данные используют для выбора лекарств и дозировок. Такой подход снижает риск побочных эффектов и помогает учитывать индивидуальные различия в реакции на лечение.
</a:t>
            </a:r>
            <a:endParaRPr lang="en-US" sz="1157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опухолевой ткани геномика выявляет мутации, которые поддерживают рост рака. Это помогает выбирать таргетные препараты, оценивать прогноз и отслеживать изменения опухоли в ходе терапии.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агробиология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 животных геномные маркеры ускоряют отбор полезных признаков: урожайности, устойчивости к болезням, засухе и другим стрессам. Селекция становится точнее и быстрее.
</a:t>
            </a:r>
            <a:endParaRPr lang="en-US" sz="12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геномика уже даёт практический эффект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геномные методы дают там, где нужно быстро сопоставить множество вариантов ДНК с клиническим или хозяйственным результатом.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особенно эффективна в задачах раннего поиска мутаций, мониторинга патогенов и персонализированного выбора решений.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применения геномики по учебным и обзорным материалам, актуально на 2024 год
</a:t>
            </a:r>
            <a:endParaRPr lang="en-US" sz="7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работы с геномными данными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Конфиденциальность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Геномная информация может раскрывать не только особенности человека, но и сведения о его родственниках. Поэтому данные нужно хранить и передавать особенно строго, с надёжной защитой доступа.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Информированное 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тестированием человек должен понимать цель исследования, возможные результаты и ограничения интерпретации. Это важно, потому что случайные находки могут оказаться психологически и юридически значимыми.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дискриминации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данные не должны становиться основанием для отказа в работе, страховании или обучении. Иначе научная информация превращается в инструмент социального неравенства.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редактирования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обсуждаются вмешательства в зародышевую линию, потому что их последствия могут передаваться потомкам. Здесь нужны научная осторожность и общественный контроль.
</a:t>
            </a:r>
            <a:endParaRPr lang="en-US" sz="127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генома: возможности и ограничения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рабочий цикл CRISPR-редактирования и этапы проверки результата в лабораторной практике.
</a:t>
            </a:r>
            <a:endParaRPr lang="en-US" sz="10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язык наследственности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генетика показывает, что ген — это не только код белка, но и сложная система регуляции. Понимание генома как динамической сети открывает путь к точной медицине, эффективной селекции и более глубокому изучению наследственности.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2026-06-01T14:54:01Z</dcterms:created>
  <dcterms:modified xsi:type="dcterms:W3CDTF">2026-06-01T14:54:01Z</dcterms:modified>
</cp:coreProperties>
</file>