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Солнца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миры рядом с нашей звездой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наш космический дом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возникла около 4,6 миллиарда лет назад из огромного облака газа и пыли. Сегодня в её центре сияет Солнце, а вокруг него обращаются планеты, карликовые планеты и множество малых тел.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0" y="1441475"/>
            <a:ext cx="234900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50" y="2403159"/>
            <a:ext cx="234900" cy="23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50" y="3364867"/>
            <a:ext cx="234900" cy="23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50" y="4326575"/>
            <a:ext cx="234900" cy="23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 Солнцем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не просто яркий круг на небе, а звезда, вокруг которой строится вся система. Оно даёт свет, тепло и задаёт движение всем соседним телам.
</a:t>
            </a:r>
            <a:endParaRPr lang="en-US" sz="1133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и 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не блуждают случайно: каждая движется по своей орбите вокруг Солнца. Их размеры, состав и температура сильно различаются, поэтому рядом находятся очень непохожие миры.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планеты, астероиды и кометы тоже входят в состав системы. Они не стали планетами, но помогают понять, как формировались и менялись космические тела.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различают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делят объекты по понятным признакам: массе, форме, движению и окружению. Поэтому не каждое круглое тело автоматически считается планетой.
</a:t>
            </a:r>
            <a:endParaRPr lang="en-US" sz="10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99,8%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содержит почти всю массу системы, поэтому его притяжение удерживает планеты и малые тела на орбитах.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массы Солнечной системы приходится именно на Солнце.
</a:t>
            </a:r>
            <a:endParaRPr lang="en-US" sz="2367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Exploration, справочные данные по Солнечной системе.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 расстояния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шкале видно, как быстро растут расстояния от внутренних планет к внешним гигантам. Даже ближайшие орбиты уже измеряются десятками миллионов километров.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Солнечной системы резко увеличивается за орбитой Марса: расстояния до внешних планет становятся намного больше.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Sheet, средние расстояния орбит (приближённые значения).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соседние миры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Меркурий, Венера, Земля и Марс относятся к внутренним планетам. Они меньше по размеру, состоят в основном из камня и металла и расположены ближе всего к Солнцу.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Юпитер, Сатурн, Уран и Нептун — внешние гиганты. Они намного крупнее, холоднее и окружены множеством спутников, а некоторые ещё и кольцами.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гиганты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внутренней группы твёрдая поверхность, поэтому на ней можно говорить о кратерах, равнинах и вулканах. У внешних планет поверхности в привычном смысле почти нет.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 состав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две группы помогает увидеть, что Солнечная система не одинакова по строению. Ближе к Солнцу — компактные каменные миры, дальше — большие холодные гиганты.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 беззащитный мир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находится ближе всех к Солнцу и при этом остаётся самой маленькой из восьми планет. Его орбита короткая, поэтому год там длится совсем недолго.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всех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Меркурия почти нет атмосферы, которая могла бы удерживать тепло или защищать поверхность. Поэтому днём он раскаляется, а ночью быстро остывает.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 защиты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его поверхности сохранилось множество кратеров, потому что ветры и дожди не стирают следы ударов. Меркурий словно хранит очень древнюю историю Солнечной системы.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ударов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Венера так горячая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по размеру близка к Земле, но её условия совсем другие. Толстая атмосфера задерживает тепло, превращая планету в настоящий парник.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сестра Земли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Венеры температура очень высока, поэтому это самая горячая планета Солнечной системы. Жара там опасна даже без открытого пламени.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 у поверхности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Венеры состоят не из воды, а из капель серной кислоты. Из-за них планета кажется яркой, но её небо скрывает очень жёсткую среду.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облака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парниковый эффект делает Венеру важным примером для науки. Она показывает, как атмосфера может полностью изменить климат планеты.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она учит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глазами наблюдателя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с 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выглядит как обычная планета, но именно на ней мы знаем жизнь во всех её формах. На поверхности есть жидкая вода, а атмосфера содержит кислород, который нужен многим организмам. Поэтому Земля — главный ориентир, когда мы сравниваем другие миры.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снаружи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Землю из космоса, заметны океаны, облака и материки. Эти признаки помогают понять, почему наша планета отличается от соседей. Они также делают её удобной для изучения размеров, расстояний и движения по орбите.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мерило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оборот Земли вокруг Солнца длится 365 дней. Именно поэтому у нас сменяются годы и сезоны, а сама планета остаётся удобной «единицей измерения» для всей Солнечной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красный сосед и вопрос для класса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получил прозвище Красной планеты из-за оксидов железа в пыли и породах. Именно они придают поверхности характерный ржаво-красный оттенок.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цвет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Марсе находится Олимп — крупнейший вулкан Солнечной системы. Он настолько велик, что его сравнивают с целой горной областью, а не с одной вершиной.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Вулкан-рекордсмен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Марса есть два маленьких спутника: Фобос и Деймос. Они неровные, тёмные и движутся очень близко к планете, напоминая захваченные астероиды.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спутника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Подумайте: если пыль на Марсе содержит железо, что происходит с ней под действием воздуха и времени? Это и помогает понять его цвет.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Юпитер: гигантский штормовой мир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 — самая большая планета Солнечной системы. Его огромная масса определяет движение многих тел рядом и делает его главным «тяжеловесом» среди планет.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Планета-гигант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деталь Юпитера — Большое Красное Пятно. Это мощный шторм, который существует очень долго и по размерам превосходит Землю.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шторм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не одинок: вокруг него обращаются десятки спутников. Среди самых известных — Ио, Европа, Ганимед и Каллисто, каждый со своей историей и особенностями.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лун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густой атмосферы и бурных процессов на Юпитере постоянно происходят вихри и полосатые облачные течения. Поэтому он выглядит как живой, меняющийся мир.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Динамичная атмосфера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Сатурн: планета с кольцами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 — газовый гигант, известный прежде всего кольцами. Они состоят из множества частиц льда и камня, которые отражают солнечный свет и создают узнаваемый вид планеты.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Сатурна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плотности Сатурн настолько лёгок, что в теории он был бы легче воды. Это не значит, что его можно «положить в океан», но показатель очень необычный.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плотность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Сатурна холодная и подвижная, а внутри планеты скрыты огромные давления и температуры. Внешне он выглядит спокойнее Юпитера, но тоже относится к гигантам.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гигантов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 — самый крупный спутник Сатурна. У него плотная атмосфера, поэтому он особенно интересен учёным как один из самых необычных спутников Солнечной системы.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рядом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75" y="1081141"/>
            <a:ext cx="4213200" cy="18268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205" y="1081141"/>
            <a:ext cx="4213200" cy="1826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995832"/>
            <a:ext cx="421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с наклоном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сразу выделяется своим положением: он вращается почти «лёжа на боку». Из-за этого полюса поочерёдно долго оказываются освещены Солнцем, а сезоны длятся очень необычно.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668635" y="2995832"/>
            <a:ext cx="421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голубовато-зелёный оттенок связан с метаном в атмосфере. Этот газ поглощает часть красного света, поэтому Уран кажется холодным и мягко окрашенным, хотя сам он очень далёк от тепла.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Уран: планета, лежащая на боку
</a:t>
            </a:r>
            <a:endParaRPr lang="en-US" sz="3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Нептун: самый дальний гигант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 — самая дальняя из восьми планет. Он находится так далеко, что получает очень мало солнечного света, но остаётся активным и заметным ледяным гигантом.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сосед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Тёмно-синий цвет Нептуна связан с метаном в атмосфере. Этот газ придаёт планете насыщенный оттенок и помогает отличить её от других гигантов.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оттенок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Нептуна дуют одни из самых быстрых ветров в Солнечной системе. Там происходят сильные перемещения облаков и мощные погодные явления.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спутник Тритон движется в обратную сторону по сравнению с большинством крупных спутников. Такое движение показывает, что его история, вероятно, была непростой.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 наоборот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215358"/>
            <a:ext cx="4776300" cy="12994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карликовые планеты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похожи на обычные планеты, но у них иное положение в системе. Они обращаются вокруг Солнца, однако не стали главными «хозяевами» своих орбит.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карликовых планет общий признак — они не очистили окрестности орбиты от других тел. Поэтому их выделяют в отдельную категорию, а не считают полноценными планетами.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 (классификация объектов Солнечной системы)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ведут себя астероиды и кометы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состава и расположения к видимому поведению тел при нагреве.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470" y="1870074"/>
            <a:ext cx="154200" cy="15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62" y="1862724"/>
            <a:ext cx="126675" cy="1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240" y="1870074"/>
            <a:ext cx="154200" cy="1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000" y="1870074"/>
            <a:ext cx="154200" cy="15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2594704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Луны бывают очень разными. Одни похожи на каменные миры, другие покрыты льдом, а у некоторых есть атмосфера или признаки внутренней активности.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7992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удерживает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гравитация планеты помогает удерживать рядом небольшое тело. Так появляются спутники, которые движутся по своей орбите и не улетают в космос.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80947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Земли есть Луна, у Юпитера — Европа и Ганимед, у Сатурна — Титан. Эти спутники стали важными объектами для изучения условий в Солнечной системе.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024237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спутников может сильно отличаться: от крошечных неправильных тел до крупных миров, которые по масштабам сопоставимы с планетами-карликами.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луны планет
</a:t>
            </a:r>
            <a:endParaRPr lang="en-US" sz="3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планет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важен не меньше, чем расстояние до Солнца. Он определяет, как распределяется солнечный свет в течение года.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наклон оси, тем заметнее сезонные различия. У Венеры вращение особенно необычное, а у Земли и Марса смена сезонов выражена намного привычнее.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 по планетам Солнечной системы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света до планет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 свет проходят огромные расстояния не мгновенно. Поэтому управление космическими аппаратами всегда учитывает задержку связи и доставки данных.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растёт по мере удаления от Солнца: у внешних планет она уже измеряется десятками минут. Это делает дальнюю связь и управление особенно сложными.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средним расстояниям планет от Солнца; астрономические справочные данные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Соседи, а не копии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 — это не ряд одинаковых шаров, а сложный космический район. У каждого объекта свой состав, движение и история, а вместе они создают удивительно разнообразное соседство вокруг Солнца.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2026-07-26T16:19:19Z</dcterms:created>
  <dcterms:modified xsi:type="dcterms:W3CDTF">2026-07-26T16:19:19Z</dcterms:modified>
</cp:coreProperties>
</file>