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обеспечивают рост, защиту, питание и прочность растения.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Растительные ткани – зачем они нужны растениям?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тканей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растительные ткани рассмотрели под микроскопом в XVII веке. Теория клетки помогла разделить ткани по функциям, что изменило ботанику и сельское хозяйство.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 у растений?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группа схожих по строению и происхождению клеток, выполняющих общие задачи в организме растения.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выделяют образовательные ткани для роста и основные — для питания, опоры и запаса веществ.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ткани взаимосвязаны, поддерживают жизнедеятельность и обеспечивают нормальную работу органов растения.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ткани: роль и расположение
</a:t>
            </a:r>
            <a:endParaRPr lang="en-US" sz="275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на концах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Верхушки корней и побегов содержат образовательные ткани, которые постоянно делятся, обеспечивая длину и развитие новых органов растения.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— источник утолщения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находится между тканями древесины и луба, благодаря ему происходит увеличение толщины стебля и ствола во время вторичного роста.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меристемы в узлах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Вставочная меристема расположена в междоузлиях стебля, содействуя удлинению побегов и быстрому росту в длину.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меристема находится на кончиках побегов и корней, обеспечивая их удлинение.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Верхушечные образовательные ткани (меристема)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зачатки новых листьев, почек и корней, что особенно важно весной для роста растения.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активно делятся, обеспечивая первичный рост и обновление тканей.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меристема контролирует формирование новых органов, влияет на общее развитие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— активный слой клеток между древесиной и лубом, отвечающий за утолщение стебля и формирование новых слоёв проводящих тканей.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Перицикл располагается у корня под эндодермой и даёт начало боковым корням, обеспечивая ветвление корневой 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ткани обеспечивают вторичный рост, увеличивая длину и толщину растения, поддерживая его устойчивость.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меристемы: камбий и перицикл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растения: динамика по сезонам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образовательных тканей максимальна весной и летом, благодаря благоприятным условиям для деления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и летний периоды характеризуются интенсивным ростом, зимой он существенно замедляется из-за неблагоприятных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ботанического факультета, 2022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образовательных тканей
</a:t>
            </a:r>
            <a:endParaRPr lang="en-US" sz="2897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меристемы мелкие, округлые, с крупным ядром и тонкой клеточной стенкой, что позволяет им быстро делиться.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 этих клеток отсутствует крупная вакуоль, что облегчает их активный обмен веществ и быстрое распространение в тканях.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 выполняет фотосинтез, хранение запасов и транспорт веществ внутри растения.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обеспечивает жёсткость и прочность за счёт толстых одревесневших клеточных стенок.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поддерживает молодые и растущие части растения, давая им упругость и гибкость.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ткани совместно обеспечивают стабильность, обмен веществ и защиту растения.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ткани: их функции и типы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1603" y="1676050"/>
            <a:ext cx="4126094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тканей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строение, функции и расположение паренхимы, склеренхимы и колленхимы в растении.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ткань адаптирована для выполнения специфических функций, обеспечивая рост и устойчивость растения.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паренхима называется хлоренхимой и отвечает за фотосинтез — процесс превращения солнечной энергии в питательные вещества. Клетки здесь крупные и изобилуют хлоропластами.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паренхимы в листьях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 в плодах и корнях служит хранилищем крахмала и воды, обеспечивая растение энергией. Межклеточные пространства способствуют газообмену и накоплению запасов.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в стеблях и корнях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Паренхима: универсальная ткань растения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склеренхимы обладают толстостенными, одревесневшими оболочками, что придаёт тканям высокую механическую прочность и защиту от повреждений.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склеренхимные клетки мёртвые, но именно благодаря этому они способны формировать жёсткие структуры, например оболочки семян или древесные волокна.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волокнах льна и скорлупе орехов склеренхима обеспечивает долговременную прочность и устойчивость к внешним воздействиям.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Склеренхима: прочность и защита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Колленхима: поддержка в молодых частях растения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располагается в растущих побегах и черешках листьев и состоит из живых клеток с неравномерно утолщёнными стенками, что обеспечивает гибкость.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позволяет молодым органам выдерживать механические нагрузки без утраты эластичности, способствуя нормальному развитию и росту.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сочетания упругости и прочности колленхима поддерживает форму и устойчивость активно растущих частей растения.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питательных веществ в растении
</a:t>
            </a:r>
            <a:endParaRPr lang="en-US" sz="31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транспирации и транспортировки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образовательные ткани активизируются и начинают интенсивно делиться, создавая новые клетки для восстановления повреждённых участков растения.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Латеральные меристемы образуют новые слои клеток, которые закрывают раны и обеспечивают заполнение повреждённых тканей.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служит быстрое заживление срезов у комнатных растений и восстановление коры после трещин у деревьев.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растений после повреждений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питательных веществ: где и как?
</a:t>
            </a:r>
            <a:endParaRPr lang="en-US" sz="2919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 в корнях, клубнях и луковицах служит основным хранилищем крахмала, сахаров и воды. Эти запасы поддерживают растение в неблагоприятные периоды.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в клубнях картофеля откладывается крахмал, а в корнях моркови — сахар, создавая энергетический резерв, необходимый для роста и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9044" y="1733225"/>
            <a:ext cx="28134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образовательными и основными тканями по функциям и строению.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обеспечивают рост за счёт деления, тогда как основные ткани выполняют разнообразные функции в готовом растущем организме.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9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образовательных и основных тканей
</a:t>
            </a:r>
            <a:endParaRPr lang="en-US" sz="28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781" y="2670575"/>
            <a:ext cx="177788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растительных тканей к среде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образовательных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достаточном освещении и увлажнении меристемы стимулируют интенсивный рост и развитие растения в благоприятных условиях.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Запасающая функция у кактусов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 корней и стеблей кактусов накапливает воду, обеспечивая выживание в засушливых и жарких местах.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Фотосинтетическая активность в условиях 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листьев у растений засушливых регионов адаптированы для эффективного фотосинтеза при минимальной потере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у разных растений
</a:t>
            </a:r>
            <a:endParaRPr lang="en-US" sz="318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 кактусов – водозапас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стеблях и корнях кактусов развита особая паренхима, которая эффективно накапливает воду. Этот резерв помогает растениям survive в условиях долгой засухи, обеспечивая жизнедеятельность.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в стеблях льна и крапивы
</a:t>
            </a:r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льна и крапивы содержат большое количество склеренхимных волокон. Эти жесткие структуры служат основой для прочных волокон, из которых изготавливают ткани и канаты.
</a:t>
            </a:r>
            <a:endParaRPr lang="en-US" sz="157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в молодых побегах подсолнуха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растущих частях подсолнуха колленхима поддерживает гибкость и прочность. Это важно для предотвращения повреждений и поддержания формы во время активного роста.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тканях – ключ к развитию растений и сельского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образовательных и основных тканей способствует улучшению методов выращивания растений, повышению урожайности и устойчивости культур к болезням и неблагоприятным условиям.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2026-05-09T09:27:12Z</dcterms:created>
  <dcterms:modified xsi:type="dcterms:W3CDTF">2026-05-09T09:27:12Z</dcterms:modified>
</cp:coreProperties>
</file>