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image" Target="../media/image-4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Микроэволюция: как меняется наследственный состав популяций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Изменения, которые формируют разнообразие жизни и адаптацию видов.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Микроэволюция: эволюция, которую можно наблюдать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происходит в популяциях и заметна уже за несколько поколений. Она помогает увидеть, как изменяются признаки у бактерий, насекомых, птиц и растений, и почему одни наследственные варианты закрепляются, а другие исчезают.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9930" y="1949450"/>
            <a:ext cx="1854141" cy="25553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как единица микроэволюции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группа
</a:t>
            </a:r>
            <a:pPr algn="l" indent="0" marL="0">
              <a:lnSpc>
                <a:spcPct val="100000"/>
              </a:lnSpc>
              <a:buNone/>
            </a:pPr>
            <a:r>
              <a:rPr lang="en-US" sz="5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 — это совокупность особей одного вида, обитающих на одной территории и свободно скрещивающихся между собой. Именно здесь эволюционные изменения проявляются наиболее отчетливо.
</a:t>
            </a:r>
            <a:endParaRPr lang="en-US" sz="1277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генофонд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аллели, присутствующие у особей данной популяции, образуют ее генофонд. Микроэволюция связана прежде всего с тем, как меняются частоты этих аллелей во времени.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изоляции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обмен генами между популяциями ослабевает или прекращается, различия накапливаются быстрее. Это ускоряет локальную адаптацию и может стать первым шагом к видообразованию.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948" y="1900220"/>
            <a:ext cx="63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00220"/>
            <a:ext cx="72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518989"/>
            <a:ext cx="720000" cy="64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 — основа микроэволюции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аллели и вносят в популяцию наследственные новшества. Без них не появлялись бы исходные варианты признаков, на которых затем «работают» остальные эволюционные механизмы.
</a:t>
            </a:r>
            <a:endParaRPr lang="en-US" sz="809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
</a:t>
            </a:r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мейозе и оплодотворении аллели перераспределяются в новых сочетаниях. Это увеличивает разнообразие потомства, даже если сами гены уже существовали в популяции раньше.
</a:t>
            </a:r>
            <a:endParaRPr lang="en-US" sz="833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расхождение хромосом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распределение хромосом в половые клетки делает наборы генов у потомков неповторимыми. Благодаря этому потомство одной пары может заметно различаться по наследственным признакам.
</a:t>
            </a:r>
            <a:endParaRPr lang="en-US" sz="809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генов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приносят в популяцию новые варианты генов и повышают ее наследственное разнообразие. Если поступающие аллели полезны, они могут изменить направление дальнейшей микроэволюции.
</a:t>
            </a:r>
            <a:endParaRPr lang="en-US" sz="809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микроэволюции и их роль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факторы действуют одновременно, но по-разному: одни создают разнообразие, другие меняют его случайно, а третьи направляют закрепление признаков в конкретной среде.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возникает не из одного механизма, а из их совместного действия; итогом становится изменение генофонда и частот аллелей.
</a:t>
            </a:r>
            <a:endParaRPr lang="en-US" sz="869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школьного курса биологии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6922" y="3090836"/>
            <a:ext cx="2730700" cy="16933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как направляющий механизм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398350" y="1815600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полезного
</a:t>
            </a:r>
            <a:pPr algn="l" indent="0" marL="0">
              <a:lnSpc>
                <a:spcPct val="100000"/>
              </a:lnSpc>
              <a:buNone/>
            </a:pPr>
            <a:r>
              <a:rPr lang="en-US" sz="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закрепляет наследственные признаки, которые повышают выживание и успех размножения. В результате в следующем поколении чаще встречаются именно те аллели, которые дают преимущество в данных условиях.
</a:t>
            </a:r>
            <a:endParaRPr lang="en-US" sz="1079" dirty="0"/>
          </a:p>
        </p:txBody>
      </p:sp>
      <p:sp>
        <p:nvSpPr>
          <p:cNvPr id="14" name="Text 3"/>
          <p:cNvSpPr txBox="1"/>
          <p:nvPr/>
        </p:nvSpPr>
        <p:spPr>
          <a:xfrm>
            <a:off x="398350" y="3586751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Разрывающий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крайние варианты признака оказываются выгоднее среднего, разрывающий отбор поддерживает сразу несколько форм. Это повышает внутрипопуляционное разнообразие и может усиливать расхождение групп.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3264400" y="1815600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отбора поддерживает средний вариант признака и устраняет крайние отклонения. Он особенно важен там, где условия среды относительно постоянны и резкие изменения признака оказываются вредны.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129368" y="3586751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среды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отбора определяется доступностью ресурсов, конкуренцией, хищниками и болезнями. Поэтому один и тот же признак может быть полезным в одной среде и невыгодным в другой.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6130450" y="1815600"/>
            <a:ext cx="26163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изменении среды отбор может смещать признак в одну сторону, постепенно увеличивая частоту нового варианта. Так популяция подстраивается к новым экологическим или климатическим условиям.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Выживают не все клетки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бактериальной популяции заранее могут присутствовать редкие клетки с мутациями, уменьшающими чувствительность к антибиотику. Когда препарат начинает действовать, чувствительные бактерии погибают быстрее, а устойчивые сохраняются и дают потомство. Так отбор быстро меняет состав популяции.
</a:t>
            </a:r>
            <a:endParaRPr lang="en-US" sz="941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Плазмиды ускоряют распространение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не всегда связана только с наследованием от родительской клетки к дочерней. Бактерии способны передавать гены устойчивости с помощью плазмид, поэтому полезный вариант может быстро распространяться между разными клетками и даже между видами.
</a:t>
            </a:r>
            <a:endParaRPr lang="en-US" sz="945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клинической практики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и дольше используется антибиотик, тем выше вероятность появления и закрепления устойчивых штаммов. Для медицины это означает необходимость точной диагностики, разумного назначения препаратов и контроля за распространением резистентности.
</a:t>
            </a:r>
            <a:endParaRPr lang="en-US" sz="98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бактерий к антибиотикам как пример микроэволюции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устойчивых бактерий в популяции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что каждый цикл лечения меняет состав популяции. Чем дольше сохраняется давление антибиотика, тем заметнее преимущество устойчивых форм.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накапливается не мгновенно, а через последовательный отбор; именно поэтому контроль лечения так важен для сдерживания резистентности.
</a:t>
            </a:r>
            <a:endParaRPr lang="en-US" sz="843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на основе принципов естественного отбора в бактериальных популяциях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50" y="1588225"/>
            <a:ext cx="2699700" cy="21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особей могут случайно изменить частоты аллелей и целиком направить судьбу малой популяции.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маленьких популяциях случайность сильнее отбора: один удачный или неудачный исход заметно меняет генофонд и может быстро сократить разнообразие.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изоляция приводит к микроэволюционным различиям
</a:t>
            </a:r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изменений при прекращении обмена генами между популяциями
</a:t>
            </a:r>
            <a:endParaRPr lang="en-US" sz="2041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 поток генов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Прибытие особей
</a:t>
            </a:r>
            <a:pPr algn="ctr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особи вносят в популяцию аллели, которых раньше могло не быть. Это увеличивает наследственное разнообразие и меняет состав генофонда.
</a:t>
            </a:r>
            <a:endParaRPr lang="en-US" sz="1125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генами
</a:t>
            </a:r>
            <a:pPr algn="ctr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мигранты успешно скрещиваются с местными особями, полезные варианты генов могут распространиться быстрее. Такой поток генов иногда повышает приспособленность популяции.
</a:t>
            </a:r>
            <a:endParaRPr lang="en-US" sz="960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популяций
</a:t>
            </a:r>
            <a:pPr algn="ctr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сильной миграции различия между соседними популяциями уменьшаются. Обмен наследственным материалом замедляет их расхождение и одновременно расширяет адаптивные возможности.
</a:t>
            </a:r>
            <a:endParaRPr lang="en-US" sz="1030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березовой пяденицы: от наблюдения к выводу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Темные формы в промышленных районах
</a:t>
            </a:r>
            <a:pPr algn="l" indent="0" marL="0">
              <a:lnSpc>
                <a:spcPct val="100000"/>
              </a:lnSpc>
              <a:buNone/>
            </a:pPr>
            <a:r>
              <a:rPr lang="en-US" sz="75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Англии XIX–XX веков промышленный дым темнил стволы деревьев и менял условия маскировки. На таком фоне темные бабочки березовой пяденицы чаще оставались незамеченными и лучше доживали до размножения.
</a:t>
            </a:r>
            <a:endParaRPr lang="en-US" sz="750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формы в чистой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загрязнение снизилось, стволы вновь стали светлее, а преимущество получили светлые особи. Их окраска снова стала лучше скрывать насекомых от хищников, и доля светлой формы начала расти.
</a:t>
            </a:r>
            <a:endParaRPr lang="en-US" sz="829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урок отбора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удобно показывает, что среда не просто «влияет» на вид, а меняет направление отбора. Одна и та же наследственная особенность может быть выгодной или невыгодной в разных условиях.
</a:t>
            </a:r>
            <a:endParaRPr lang="en-US" sz="82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меняет частоту признака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показано, как быстро меняется соотношение форм при смене условий среды. Это не случайность, а результат отбора в пользу лучшей маскировки.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2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загрязненной среде преимущество получает темная форма, а в чистой — светлая. Частота признака следует за условиями среды, а не остается постоянной.
</a:t>
            </a:r>
            <a:endParaRPr lang="en-US" sz="802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на основе классического наблюдения за березовой пяденицей; для иллюстрации использованы условные доли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8730" y="1611696"/>
            <a:ext cx="4274185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факторов микроэволюции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факторы по-разному меняют генофонд популяции.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действуют по-разному, но каждый из них меняет частоты аллелей. Итог всегда один: генофонд популяции перестраивается.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и приспособленность организмов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особенность — разные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 же признак может быть выгоден в одной среде и бесполезен в другой. Температура, пища, хищники и конкуренты меняют его значение для выживания.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Компромиссы неизбежны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адаптации требуют жертв: усиление одной функции нередко ослабляет другую. Поэтому эволюция не создает «идеальных» организмов, а подбирает рабочие решения.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измеряется результатом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о приспособленности можно через число оставленных потомков. Признак полезен только тогда, когда в конкретных условиях он помогает особи выжить и успешно размножиться.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закрепляет лучшее для данной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сохраняет те варианты, которые дают преимущество именно здесь и сейчас. Поэтому популяции постепенно становятся более приспособленными к своим условиям.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микроэволюции к видообразованию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96380" y="3590476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популяций
</a:t>
            </a:r>
            <a:endParaRPr lang="en-US" sz="1096" dirty="0"/>
          </a:p>
        </p:txBody>
      </p:sp>
      <p:sp>
        <p:nvSpPr>
          <p:cNvPr id="10" name="Text 2"/>
          <p:cNvSpPr txBox="1"/>
          <p:nvPr/>
        </p:nvSpPr>
        <p:spPr>
          <a:xfrm>
            <a:off x="520149" y="4058440"/>
            <a:ext cx="1777281" cy="5175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группы особей перестают свободно скрещиваться, между ними начинается самостоятельная эволюция. Изоляция создает условия для накопления различий.
</a:t>
            </a:r>
            <a:endParaRPr lang="en-US" sz="814" dirty="0"/>
          </a:p>
        </p:txBody>
      </p:sp>
      <p:sp>
        <p:nvSpPr>
          <p:cNvPr id="11" name="Text 3"/>
          <p:cNvSpPr txBox="1"/>
          <p:nvPr/>
        </p:nvSpPr>
        <p:spPr>
          <a:xfrm>
            <a:off x="2604305" y="1492019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отличий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528074" y="1959983"/>
            <a:ext cx="1777281" cy="5175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популяции по-своему действуют мутации, отбор и дрейф генов. Частоты аллелей постепенно расходятся, а наследственные различия становятся заметнее.
</a:t>
            </a:r>
            <a:endParaRPr lang="en-US" sz="814" dirty="0"/>
          </a:p>
        </p:txBody>
      </p:sp>
      <p:sp>
        <p:nvSpPr>
          <p:cNvPr id="13" name="Text 5"/>
          <p:cNvSpPr txBox="1"/>
          <p:nvPr/>
        </p:nvSpPr>
        <p:spPr>
          <a:xfrm>
            <a:off x="4602401" y="3590476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барьеров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515095" y="4058440"/>
            <a:ext cx="1777281" cy="5175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могут возникнуть предзиготические или постзиготические барьеры: различия в поведении, сроках размножения, жизнеспособности или бесплодие гибридов.
</a:t>
            </a:r>
            <a:endParaRPr lang="en-US" sz="750" dirty="0"/>
          </a:p>
        </p:txBody>
      </p:sp>
      <p:sp>
        <p:nvSpPr>
          <p:cNvPr id="15" name="Text 7"/>
          <p:cNvSpPr txBox="1"/>
          <p:nvPr/>
        </p:nvSpPr>
        <p:spPr>
          <a:xfrm>
            <a:off x="6612088" y="1502428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вид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6535857" y="1970393"/>
            <a:ext cx="1777281" cy="5175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расхождение становится устойчивым, популяции уже не могут свободно обмениваться генами. Так микроэволюция переходит в видообразование.
</a:t>
            </a:r>
            <a:endParaRPr lang="en-US" sz="814" dirty="0"/>
          </a:p>
        </p:txBody>
      </p:sp>
      <p:sp>
        <p:nvSpPr>
          <p:cNvPr id="17" name="Text 9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микроэволюции: от наблюдения к выводу
</a:t>
            </a:r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в генетике, экологии и селекции при изучении изменений в популяциях
</a:t>
            </a:r>
            <a:endParaRPr lang="en-US" sz="2041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16387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16387"/>
            <a:ext cx="720000" cy="7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648244"/>
            <a:ext cx="72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5471" y="3648243"/>
            <a:ext cx="63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микроэволюции для человека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помогает понять, почему бактерии и вирусы меняются быстрее, чем успевают действовать лекарства. Это важно для выбора терапии и контроля устойчивых форм.
</a:t>
            </a:r>
            <a:endParaRPr lang="en-US" sz="868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и сорные организмы под действием отбора нередко становятся устойчивее к пестицидам. Знание микроэволюции помогает создавать более устойчивые сорта, породы и схемы защиты.
</a:t>
            </a:r>
            <a:endParaRPr lang="en-US" sz="809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редких видов особенно опасны малочисленность и изоляция. Понимание микроэволюционных процессов помогает сохранять генетическое разнообразие и поддерживать жизнеспособные популяции.
</a:t>
            </a:r>
            <a:endParaRPr lang="en-US" sz="809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прогноз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 изменением частот аллелей, биологи могут предсказывать, как популяция отреагирует на новые условия. Это делает микроэволюцию важным инструментом анализа будущих изменений.
</a:t>
            </a:r>
            <a:endParaRPr lang="en-US" sz="809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873680"/>
            <a:ext cx="5139684" cy="24413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последствия микроэволюционных процессов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один и тот же процесс может быть полезен, нейтрален или вреден в зависимости от ситуации.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Микроэволюционные процессы не действуют изолированно. Они одновременно формируют приспособленность, меняют разнообразие и могут ускорять или замедлять расхождение популяций.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происходит здесь и сейчас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 — это не абстрактная теория, а реальное изменение популяций, которое можно проследить за несколько поколений. Она объясняет приспособленность, устойчивость и начало образования новых видов.
</a:t>
            </a:r>
            <a:endParaRPr lang="en-US" sz="13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2026-06-01T19:50:46Z</dcterms:created>
  <dcterms:modified xsi:type="dcterms:W3CDTF">2026-06-01T19:50:46Z</dcterms:modified>
</cp:coreProperties>
</file>