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угол, дуга, сектор и сегмент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основные элементы круга и научимся различать их на чертежах.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части окружности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понятия помогают читать схемы, круговые диаграммы и решать задачи на доли круга. Понимание связи между углом, дугой, сектором и сегментом делает работу с окружностью намного проще и точнее.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7129" y="0"/>
            <a:ext cx="455079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центральный угол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812175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Стороны на 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радиус пересекает окружность в своей точке. В результате угол опирается на две точки окружности и как бы «открывает» участок между ними.
</a:t>
            </a:r>
            <a:endParaRPr lang="en-US" sz="1029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88770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дугой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задаёт соответствующую дугу между точками пересечения радиусов с окружностью. Чем больше угол, тем больше часть окружности он охватывает.
</a:t>
            </a:r>
            <a:endParaRPr lang="en-US" sz="997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736650"/>
            <a:ext cx="3292200" cy="8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в центре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образуют два радиуса, выходящие из одной точки. Эта точка обязательно находится в центре окружности, поэтому именно от неё отсчитывается величина угла.
</a:t>
            </a:r>
            <a:endParaRPr lang="en-US" sz="99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25" y="449800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окружности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25" y="1769575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окружности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 — это участок окружности между двумя её точками. На чертеже она выглядит как изогнутая линия, а не как отрезок.
</a:t>
            </a:r>
            <a:endParaRPr lang="en-US" sz="1286" dirty="0"/>
          </a:p>
        </p:txBody>
      </p:sp>
      <p:sp>
        <p:nvSpPr>
          <p:cNvPr id="10" name="Text 3"/>
          <p:cNvSpPr txBox="1"/>
          <p:nvPr/>
        </p:nvSpPr>
        <p:spPr>
          <a:xfrm>
            <a:off x="450025" y="2772468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Малая и большая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пара точек задаёт две дуги: меньшую и большую. Выбор зависит от того, какую часть окружности рассматривают в задаче.
</a:t>
            </a:r>
            <a:endParaRPr lang="en-US" sz="1286" dirty="0"/>
          </a:p>
        </p:txBody>
      </p:sp>
      <p:sp>
        <p:nvSpPr>
          <p:cNvPr id="11" name="Text 4"/>
          <p:cNvSpPr txBox="1"/>
          <p:nvPr/>
        </p:nvSpPr>
        <p:spPr>
          <a:xfrm>
            <a:off x="450025" y="3775360"/>
            <a:ext cx="3931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углом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дугу стягивает центральный угол, то её мера совпадает с мерой этого угла. Поэтому угол и дуга всегда связаны между собой.
</a:t>
            </a:r>
            <a:endParaRPr lang="en-US" sz="12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круга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3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сектора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ограничен двумя радиусами и дугой между ними. Его удобно представить как часть круга, отделённую «разрезом» от центра.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674377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форме сектор напоминает ломтик пирога или часть круговой диаграммы. Поэтому его легко увидеть в рисунках, схемах и статистических графиках.
</a:t>
            </a:r>
            <a:endParaRPr lang="en-US" sz="1043" dirty="0"/>
          </a:p>
        </p:txBody>
      </p:sp>
      <p:sp>
        <p:nvSpPr>
          <p:cNvPr id="12" name="Text 4"/>
          <p:cNvSpPr txBox="1"/>
          <p:nvPr/>
        </p:nvSpPr>
        <p:spPr>
          <a:xfrm>
            <a:off x="4762319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доли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угле 90° сектор составляет четверть круга, при 180° — половину, а при 360° весь круг. Это помогает быстро сравнивать части целого.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850258" y="1353238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угла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центральный угол, тем больше площадь сектора. Значит, размер сектора напрямую определяется величиной угла, который его задаёт.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6663" y="1794000"/>
            <a:ext cx="527700" cy="52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096663" y="3339050"/>
            <a:ext cx="527700" cy="527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 круга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066975" y="1521300"/>
            <a:ext cx="24774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сегмента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 ограничен хордой и дугой окружности. В отличие от сектора, в его границу не входят радиусы, поэтому форма выглядит более «срезанной».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066975" y="2999425"/>
            <a:ext cx="24774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Малый и большой
</a:t>
            </a:r>
            <a:pPr algn="l" indent="0" marL="0">
              <a:lnSpc>
                <a:spcPct val="115000"/>
              </a:lnSpc>
              <a:buNone/>
            </a:pPr>
            <a:r>
              <a:rPr lang="en-US" sz="5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 бывает малым и большим в зависимости от выбранной дуги. Одна хорда может задавать две разные части круга, если смотреть на неё с разных сторон.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угол связан с частью круга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построения диаграммы использованы доли круга, соответствующие указанным углам. Эти значения удобно сравнивать между собой при решении задач на окружность.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центрального угла ведёт к увеличению доли круга строго пропорционально. Это помогает быстро находить часть окружности по известному углу.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пропорция 360° = целый круг
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469" y="1162275"/>
            <a:ext cx="6869063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круга и их границы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ограничен каждый элемент окружности, и помогает не путать похожие фигуры.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границы определяют, какую фигуру мы видим: радиусы дают сектор, хорда вместе с дугой — сегмент.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50" y="4324"/>
            <a:ext cx="9144000" cy="22413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5350" y="2700000"/>
            <a:ext cx="8244000" cy="51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Хорда, радиус и диаметр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300604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соединяет две точки окружности и не обязана проходить через центр. Она может быть короткой или почти равной диаметру.
</a:t>
            </a:r>
            <a:endParaRPr lang="en-US" sz="1386" dirty="0"/>
          </a:p>
        </p:txBody>
      </p:sp>
      <p:sp>
        <p:nvSpPr>
          <p:cNvPr id="10" name="Text 3"/>
          <p:cNvSpPr txBox="1"/>
          <p:nvPr/>
        </p:nvSpPr>
        <p:spPr>
          <a:xfrm>
            <a:off x="6151235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хорда проходит через центр, она называется диаметром. Диаметр равен двум радиусам и делит круг на две равные части.
</a:t>
            </a:r>
            <a:endParaRPr lang="en-US" sz="1386" dirty="0"/>
          </a:p>
        </p:txBody>
      </p:sp>
      <p:sp>
        <p:nvSpPr>
          <p:cNvPr id="11" name="Text 4"/>
          <p:cNvSpPr txBox="1"/>
          <p:nvPr/>
        </p:nvSpPr>
        <p:spPr>
          <a:xfrm>
            <a:off x="449962" y="3445850"/>
            <a:ext cx="2542800" cy="12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
</a:t>
            </a:r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соединяет центр окружности с любой точкой на ней. Это самый короткий отрезок от центра до границы круга.
</a:t>
            </a:r>
            <a:endParaRPr lang="en-US" sz="13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различать части круга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быстро определить фигуру по её границам и расположению вершины.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Мера дуги и центрального угла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угол «показывает» дугу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 центра круга провести два радиуса, между ними образуется центральный угол. Именно он указывает, какую часть окружности занимает дуга между точками пересечения. Чем больше угол, тем длиннее соответствующая дуга.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градусы на чертеже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удобно сравнивать не только сами линии, но и числа, которые они задают. Например, угол 120° сразу означает дугу такой же меры. Это помогает быстро читать чертёж без дополнительных измерений.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без лишних вычислений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меру дуги, достаточно посмотреть на центральный угол, который её стягивает. Такое правило экономит время в задачах и делает окружность понятной: угол, дуга и часть круга связаны напрямую.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сектора при разных углах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одного и того же круга площадь сектора меняется только из-за угла. Радиус здесь не меняется, поэтому сравнение удобно проводить по долям целого.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центральный угол, тем больше площадь сектора; зависимость прямо пропорциональна углу.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формуле S = πR²·α/360°; значения долей получены для углов 45°, 90°, 180° и 360°.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450025" y="449800"/>
            <a:ext cx="36531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сектора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810775" y="2328046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Подставить радиус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радиус R и находят площадь полного круга по формуле πR². Затем умножают её на дробь α/360°, чтобы получить только нужный сектор.
</a:t>
            </a:r>
            <a:endParaRPr lang="en-US" sz="1036" dirty="0"/>
          </a:p>
        </p:txBody>
      </p:sp>
      <p:sp>
        <p:nvSpPr>
          <p:cNvPr id="10" name="Text 3"/>
          <p:cNvSpPr txBox="1"/>
          <p:nvPr/>
        </p:nvSpPr>
        <p:spPr>
          <a:xfrm>
            <a:off x="810775" y="3167979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Понять роль угла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центральный угол, тем больше часть круга, которую занимает сектор. Если угол равен 360°, формула даёт площадь всего круга без остатка.
</a:t>
            </a:r>
            <a:endParaRPr lang="en-US" sz="1032" dirty="0"/>
          </a:p>
        </p:txBody>
      </p:sp>
      <p:sp>
        <p:nvSpPr>
          <p:cNvPr id="11" name="Text 4"/>
          <p:cNvSpPr txBox="1"/>
          <p:nvPr/>
        </p:nvSpPr>
        <p:spPr>
          <a:xfrm>
            <a:off x="810775" y="1488100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Запомнить общую идею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занимает лишь часть круга, поэтому его площадь находят как долю от площади всего круга. Эта доля определяется центральным углом, измеренным в градусах.
</a:t>
            </a:r>
            <a:endParaRPr lang="en-US" sz="928" dirty="0"/>
          </a:p>
        </p:txBody>
      </p:sp>
      <p:sp>
        <p:nvSpPr>
          <p:cNvPr id="12" name="Text 5"/>
          <p:cNvSpPr txBox="1"/>
          <p:nvPr/>
        </p:nvSpPr>
        <p:spPr>
          <a:xfrm>
            <a:off x="810775" y="4007912"/>
            <a:ext cx="329220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вычисления полезно сравнить результат со здравым смыслом: сектор с углом 90° должен быть меньше половины круга, а сектор с углом 180° — ровно половиной.
</a:t>
            </a:r>
            <a:endParaRPr lang="en-US" sz="93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длины дуги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8648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запись
</a:t>
            </a:r>
            <a:pPr algn="l" indent="0" marL="0">
              <a:lnSpc>
                <a:spcPct val="115000"/>
              </a:lnSpc>
              <a:buNone/>
            </a:pPr>
            <a:r>
              <a:rPr lang="en-US" sz="5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дуги находят по формуле l = 2πR·α/360°. Она показывает, какая часть окружности соответствует заданному центральному углу и радиусу круга.
</a:t>
            </a:r>
            <a:endParaRPr lang="en-US" sz="1085" dirty="0"/>
          </a:p>
        </p:txBody>
      </p:sp>
      <p:sp>
        <p:nvSpPr>
          <p:cNvPr id="11" name="Text 3"/>
          <p:cNvSpPr txBox="1"/>
          <p:nvPr/>
        </p:nvSpPr>
        <p:spPr>
          <a:xfrm>
            <a:off x="2674427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окружности к дуге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рассматривают длину всей окружности 2πR, а затем берут только её долю, равную α/360°. Так находят именно ту дугу, которая нужна в задаче.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762369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как доля круга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угол небольшой, дуга тоже будет короткой. При увеличении угла длина дуги возрастает, потому что возрастает часть окружности, которую она составляет.
</a:t>
            </a:r>
            <a:endParaRPr lang="en-US" sz="1046" dirty="0"/>
          </a:p>
        </p:txBody>
      </p:sp>
      <p:sp>
        <p:nvSpPr>
          <p:cNvPr id="13" name="Text 5"/>
          <p:cNvSpPr txBox="1"/>
          <p:nvPr/>
        </p:nvSpPr>
        <p:spPr>
          <a:xfrm>
            <a:off x="6850308" y="2041900"/>
            <a:ext cx="1843800" cy="12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крайних случаях
</a:t>
            </a:r>
            <a:pPr algn="l" indent="0" marL="0">
              <a:lnSpc>
                <a:spcPct val="115000"/>
              </a:lnSpc>
              <a:buNone/>
            </a:pPr>
            <a:r>
              <a:rPr lang="en-US" sz="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α = 360° формула даёт длину всей окружности, а при α = 180° — половину окружности. Это помогает убедиться, что вычисления выполнены верно.
</a:t>
            </a:r>
            <a:endParaRPr lang="en-US" sz="10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 и окружающих объектов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 круговые схемы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циферблате часов легко увидеть центральные углы и дуги: каждая отметка занимает свою часть окружности. В круговых диаграммах такие части помогают сразу понять, какая доля целого больше, а какая меньше.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Колёса, знаки и 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Колёса, дорожные знаки и многие элементы схем имеют круглую форму, где заметны радиусы, дуги и сектора. По ним удобно объяснять, как устроена окружность и как сравнивать части одного целого.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Арки и формы конструкций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Сегмент можно заметить в арках, окнах и некоторых архитектурных элементах. Он ограничен хордой и дугой, поэтому в жизни часто выглядит как изогнутая «шапка» над прямой линией.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фигур, связанных с окружностью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различаются основные элементы окружности и что именно обозначает каждый из них.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Фигуры различаются прежде всего по границам: именно они позволяют быстро отличить угол, дугу, сектор и сегмент.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Определения основных элементов окружности из школьной геометрии 7 класса.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круга в процентах и градусах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удобно переводить в углы, когда нужно читать диаграммы, схемы или круговые модели. Это помогает сравнивать части круга без сложных вычислений.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25%, 50% и 75% круга соответствуют 90°, 180° и 270°; проценты и градусы описывают одну и ту же долю целого.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долей круга в проценты и градусы по соотношению 360° = 100%; значения 25%, 50% и 75%.
</a:t>
            </a:r>
            <a:endParaRPr lang="en-US" sz="68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8153" y="1843958"/>
            <a:ext cx="397500" cy="353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82951" y="1861625"/>
            <a:ext cx="397500" cy="31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77752" y="1821875"/>
            <a:ext cx="397500" cy="39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2552" y="1821875"/>
            <a:ext cx="397500" cy="397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12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работе с кругом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588134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сектор и сегмент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ограничен двумя радиусами и дугой, а сегмент — хордой и дугой. Если не смотреть на границы внимательно, эти фигуры легко перепутать в задаче или на чертеже.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2682943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Считают дугу прямой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Дуга всегда является изогнутой частью окружности, а не отрезком. Прямая линия между двумя точками окружности — это хорда, и её нельзя заменять дугой.
</a:t>
            </a:r>
            <a:endParaRPr lang="en-US" sz="800" dirty="0"/>
          </a:p>
        </p:txBody>
      </p:sp>
      <p:sp>
        <p:nvSpPr>
          <p:cNvPr id="15" name="Text 4"/>
          <p:cNvSpPr txBox="1"/>
          <p:nvPr/>
        </p:nvSpPr>
        <p:spPr>
          <a:xfrm>
            <a:off x="4777735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Ставят вершину не в центр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имеет вершину только в центре окружности. Если вершина лежит на границе круга, это уже другой угол, и правило про дугу к нему не относится.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6872538" y="2582525"/>
            <a:ext cx="1821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проверяют границы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полезно посмотреть, чем именно ограничена фигура. Такой быстрый контроль помогает избежать ошибок в чертежах, измерениях и задачах на окружность.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углом, дугой, сектором и сегментом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из одного элемента круга получить остальные и проверить их по границам.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угол помогает понимать окружность: он задаёт дугу, связан с сектором и сегментом, а также позволяет находить их длину и площадь. Эти связи пригодятся в задачах и на чертежах.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2026-05-29T01:11:18Z</dcterms:created>
  <dcterms:modified xsi:type="dcterms:W3CDTF">2026-05-29T01:11:18Z</dcterms:modified>
</cp:coreProperties>
</file>