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Эрмек-куучыннынг бөлүктери: слова в нашей речи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русском языке умеют работать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каждое слово выполняет свою работу, речь становится ясной и стройной. Одни слова называют предметы, другие описывают их, третьи показывают действие, а слова-помощники связывают всё вместе.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нам понимать друг друга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— слова, которые называют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людей, животных, предметы, растения, места и даже явления природы. Они отвечают на вопросы кто? что? и помогают понять, о ком или о чём идёт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слова часто бывают самыми главными. Если услышать слова мальчик, кот, дом, школа, снег, река, можно сразу представить, кто или что имеется в виду.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существительных трудно построить понятную фразу: неясно, кто действует и что происходит. Поэтому эти слова — настоящие названия всего, что нас окружает каждый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мяч на 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легко заметить красный мяч: его цвет сразу привлекает внимание. Слово красный помогает узнать предмет точнее, словно подсказывает, как он выглядит. Такие слова делают речь живой и очень наглядной.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щенок и тёплая шапка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маленький щенок, мы сразу представляем его размер и характер. А тёплая шапка говорит не только о вещи, но и о её свойстве. Прилагательные словно рисуют картинку словами.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 светлые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прилагательные рассказывают не только о цвете или размере, но и о настроении. Весёлые лица, светлое окно, мягкий снег — всё это помогает увидеть предметы ярче. Описание становится красивым и точным.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— слова, которые описывают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791" y="3203566"/>
            <a:ext cx="217669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слова действия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сообщает, какое действие выполняет человек, животное или предмет. Слова читает, бежит, играет сразу оживляют предложение и делают его подвижным.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происходит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можно узнать по вопросам что делает? что делал? что будет делать? Так удобно понимать, когда действие происходит сейчас, было раньше или случится потом.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разные вопросы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фраза часто звучит спокойно и неподвижно. А с глаголом в ней появляется движение: кто-то идёт, прыгает, рисует или смеётся.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движение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ответах глаголы особенно важны. Они помогают объяснить, что случилось, кто что сделал и почему история не стоит на месте.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рассказывать о делах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— слова вместо имени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нужны, чтобы не повторять одно и то же имя много раз. Вместо имени можно сказать я, ты, он, она, оно, мы, вы, они — и речь сразу становится аккуратнее.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говорить коротко и понятно. Если в тексте слишком часто повторять одно имя, он станет тяжёлым и скучным, а местоимения спасают его от однообразия.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особенно удобны в разговоре и коротких рассказах. Они делают фразы естественными, как будто речь идёт легко и без лишних повторов.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часть речи по вопросу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слово в предложении, потом задаём вопрос и сравниваем его значение с признаками группы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— слова, которые уточняют действие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понять, как именно происходит действие. Оно отвечает на вопрос как? и делает речь точнее: не просто бежит, а бежит быстро или тихо.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подсказывать место. Если сказать рядом, дома или везде, сразу становится ясно, где происходит действие и как его представить.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умеет говорить и о времени. Слова вчера, сегодня и скоро помогают понять, когда что-то случилось или случится.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добавляют к предложению маленькую, но важную подробность. Благодаря им рассказ становится живее, а картинка в голове — яснее.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9" y="149325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— слова для счёта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называют количество: один, два, пять. С их помощью можно сосчитать карандаши, книги, окна или любые другие предметы вокруг.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предметы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первый, второй, третий помогают понять, кто идёт по счёту. Они часто встречаются в соревнованиях, списках и заданиях.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порядок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 в датах, номерах страниц, времени и результатах. Поэтому дети видят их не только на уроках, но и дома, и на улице.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 жизни каждый день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— маленькие слова-помощники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где находится предмет или куда он движется. Слова в, на, под, за, к, от помогают построить точную фразу, а пишутся они отдельно от других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сказать: игрушка в коробке, мяч на столе, книга под стулом, кошка рядом с домом, картинка сразу становится понятной. Предлоги маленькие, но без них в речи легко заблудиться.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слова и части предложения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соединяем слова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поставить рядом слова или части предложения, чтобы мысль не распадалась. Самые знакомые союзы — и, а, но. Они делают речь связной и удобной для чтения.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связываем две мысли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союзов можно показать, что происходит сразу два действия или две ситуации. Например: Маша рисует, а Петя читает. Оба события остаются в одном предложении.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объясняем причину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потому что помогает назвать причину и ответить на вопрос почему. Благодаря союзам предложение звучит точнее, а слушателю легче понять, как связаны части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 мы часто встречаем в самых простых школьных предложениях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слайда: примеры частиц, приведённые в теме урока.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самых знакомых частиц — ли, не, же, только, даже. Они помогают задать вопрос, показать отрицание и сделать речь точнее.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передают чувства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нужны, когда чувство хочется показать сразу, без длинного объяснения. Слово «ах» может передать удивление, а «ура» — радость и восторг. Они звучат коротко, но очень ярко.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междометия особенно заметны, потому что их смысл помогает понять интонация. Одно маленькое слово может сделать реплику живой, как будто эмоция выпрыгнула вперёд и сказала: «Смотри на меня!»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называют предмет и не сообщают действие, зато помогают услышать настроение говорящего. «Ой» может означать испуг или досаду, а «эх» — огорчение, сожаление или лёгкую грусть.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сначала задаём к слову вопрос. Если оно отвечает на кто? что?, какой? или что делает?, уже легче понять его работу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 на роль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смотрим, что слово обозначает: предмет, признак, действие или замену имени. Этот простой порядок помогает быстро проверить себя и не перепутать похожие слова.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по словам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Предложение: «Весёлый щенок быстро бежит к дому». Каждое слово показывает свою часть речи и помогает увидеть, как работает всё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791" y="3203566"/>
            <a:ext cx="217669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помогают части речи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назвать людей, животных, вещи и явления. Без них трудно понять, о ком или о чём идёт речь, как будто в предложении пропали главные герои.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предметы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ярче и точнее. Они подсказывают цвет, размер, форму, настроение и другие признаки, чтобы предмет стал не просто словом, а узнаваемым образом.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Описывают признаки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оживляют предложение и сообщают, что происходит. Благодаря им можно увидеть, кто читает, бежит, рисует или улыбается, а не просто стоит на месте.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действия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помогают соединять части мысли, уточнять смысл и строить аккуратные предложения. С ними текст становится понятнее, а ответы — похожими на настоящую речь, а не на набор слов.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речь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иногда путают с наречием. Прилагательное относится к предмету и отвечает на вопросы какой? какая? какое? какие?, а наречие связано с действием и отвечает как? где? когда?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легко перепутать, если смотреть только на смысл. Нужно проверять, к какому слову они относятся в предложении: к предмету или к действию. Это самый надёжный подсказчик.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принимают за часть слова, но он пишется отдельно. Если убрать предлог, слово само по себе остаётся понятным, а предложение просто меняется.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предложение медленно и задавать вопрос к каждому слову. Тогда часть речи находится почти сама, как будто слово дружелюбно поднимает руку и отвечает.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00" y="1220238"/>
            <a:ext cx="2048400" cy="1996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1220238"/>
            <a:ext cx="2048400" cy="1996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400" y="1220238"/>
            <a:ext cx="2048400" cy="19963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200" y="1220238"/>
            <a:ext cx="2048400" cy="19963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Карточки-подсказки для запоминания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3060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вопросом «кто? что?»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060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яркой карточке можно написать существительное и рядом нарисовать человека, кота или дом. Такой знак помогает быстро вспомнить: слово называет предмет, а значит, отвечает на вопросы кто? что? Это очень удобная подсказка для урока.
</a:t>
            </a:r>
            <a:endParaRPr lang="en-US" sz="985" dirty="0"/>
          </a:p>
        </p:txBody>
      </p:sp>
      <p:sp>
        <p:nvSpPr>
          <p:cNvPr id="16" name="Text 4"/>
          <p:cNvSpPr txBox="1"/>
          <p:nvPr/>
        </p:nvSpPr>
        <p:spPr>
          <a:xfrm>
            <a:off x="67896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Карточка-помощник для счёта и места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96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 наречия удобно учить на отдельной карточке с числами, стрелками и маленькими подсказками. Одни слова отвечают сколько? и который по счёту?, другие — как? где? когда? Так вопросы запоминаются без путаницы.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6284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действием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6284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глагола можно показать бегущего мальчика, читающую девочку или рисующую руку. Рядом удобно написать вопрос что делает? и пример слова. Тогда становится ясно: глагол оживляет любое предложение и помогает увидеть действие.
</a:t>
            </a:r>
            <a:endParaRPr lang="en-US" sz="950" dirty="0"/>
          </a:p>
        </p:txBody>
      </p:sp>
      <p:sp>
        <p:nvSpPr>
          <p:cNvPr id="20" name="Text 8"/>
          <p:cNvSpPr txBox="1"/>
          <p:nvPr/>
        </p:nvSpPr>
        <p:spPr>
          <a:xfrm>
            <a:off x="2467200" y="3261700"/>
            <a:ext cx="20484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признаком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2467200" y="3626375"/>
            <a:ext cx="20484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прилагательного подойдёт карточка с мячом, шапкой или щенком и короткой подписью: красный, тёплая, маленький. Так ребёнок видит, что слово не называет предмет, а рассказывает о его признаке. Получается почти мини-рисунок со словом.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короткое предложение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Читаем всё предложение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произносим фразу целиком: «Маленькая девочка читает книгу дома». Так легче увидеть, какие слова в ней есть и где искать части речи.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Находим предметы и признак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«девочка» и «книга» называют предметы, значит, это существительные. Слово «маленькая» показывает признак девочки и отвечает на вопрос какая?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Определяем действие и место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«читает» обозначает действие, поэтому это глагол. Слово «дома» подсказывает место, где происходит действие, и помогает сделать предложение точнее.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Проверяем себя ещё раз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слова разобраны, предложение становится понятнее и аккуратнее. Такой короткий разбор помогает школьнику не спешить и замечать работу каждого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частях речи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словам работать дружно: одни называют, другие описывают, третьи показывают действие, а служебные слова связывают всё вместе. Если задавать вопросы, ошибки быстро уменьшаются.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2026-05-21T11:10:40Z</dcterms:created>
  <dcterms:modified xsi:type="dcterms:W3CDTF">2026-05-21T11:10:40Z</dcterms:modified>
</cp:coreProperties>
</file>