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проза позднего советского времени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Ленинград и окраина становятся пространством нравственного выбора.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позднесоветская проза пришла к повседневности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оттепели литература всё чаще обращается к частной жизни, внутренним конфликтам и бытовой среде. Город здесь показывает устройство эпохи точнее любого лозунга.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Трифонов: биография и место в литературе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Трифонов (1925–1981) стал одним из ключевых авторов московской повести, где современность рассматривается через память, семейную историю и нравственную ответственность.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наиболее известных произведениях — «Обмен», «Предварительные итоги», «Дом на набережной», «Долгое прощание» — обычные житейские решения обретают серьёзный моральный смысл.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показывает, что успех, удобство и социальное продвижение редко бывают нейтральными: за ними стоит цена, которую человек платит совестью и отношениями с близкими.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важна тем, что переносит центр внимания с подвига и события на внутреннюю оценку собственной жизни и её связи с историей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как пространство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трифоновской Москве квартира никогда не выглядит просто жильём. Она становится местом, где сталкиваются удобство, память и чувство долга, а любое решение меняет не только быт, но и самооценку героя.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Подъезд, двор,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городские пространства у Трифонова особенно выразительны. Подъезд, двор и лестничная клетка словно фиксируют человека между частной жизнью и общественным давлением, между желанием уединиться и необходимостью соответствовать.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и очередь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Служебный кабинет, очередь, коридор учреждения — это не просто детали среды, а знаки позднесоветской зависимости. В них видна система, в которой личное достоинство постоянно испытывается повседневными обстоятельствами.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Трифонова: город, в котором проверяется совесть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персонажный ряд у Трифонова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героев-борцов у Трифонова появляются интеллигенты, служащие, учёные и люди среднего социального положения. Их жизнь определяется не подвигом, а точностью нравственного самоанализа.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память, служебные связи и повседневные уступки становятся главными источниками конфликта. Герой вынужден сопоставлять то, кем он хочет казаться, с тем, что он уже сделал.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интересен не внешней активностью, а способностью увидеть цену собственных решений. Именно внутренняя оценка превращает бытовую ситуацию в серьёзный моральный сюжет.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распределение по произведениям «Обмен», «Предварительные итоги», «Дом на набережной», «Долгое прощание»; авторская интерпретация на основе текста.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прозы Трифонова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ясно читаются в московских повестях и романах, где бытовая сцена быстро переходит в нравственный анализ.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Трифонова повседневность почти всегда ведёт к вопросу о совести: частная жизнь оказывается формой исторического и личного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30275"/>
            <a:ext cx="257400" cy="22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8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3288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04763" y="1541715"/>
            <a:ext cx="257400" cy="2059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«Обмен» и «Дом на набережной»: как рождается цена приспособления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как моральный тест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квартирой у Трифонова никогда не сводится к бытовой выгоде. Он обнажает готовность человека согласиться на удобство, даже если это связано с внутренним отступлением.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291475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Карьера и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Служебный успех в этих повестях выглядит двусмысленно. Он может означать не развитие личности, а постепенное привыкание к правилам, которые требуют молчаливого согласия.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402937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лояльность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внутри семьи становятся зоной особого напряжения. Верность близким у Трифонова ценна, но она не отменяет вопроса: не превращается ли она в оправдание компромисса?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514412" y="2117250"/>
            <a:ext cx="1964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Вина без громких жестов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совершает громкого преступления, однако именно в этом и состоит трагизм. Повседневное решение может оставить след в памяти как тихая, но неотменимая вина.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Битов: проза самопознания и интеллектуальной рефлексии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Битов (род. 1937) принадлежит к важнейшим представителям интеллектуальной прозы позднего советского времени. Его тексты требуют вдумчивого чтения и постоянно заставляют соотносить личный опыт с культурной памятью.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«Пушкинский дом», «Аптекарский остров», «Улетающий Монахов» сознание героя не покоится, а всё время анализирует себя. Оно спорит с привычными объяснениями и проверяет собственную подлинность.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Битова язык становится не просто средством рассказа, а способом узнать себя. Через цитаты, ассоциации и литературные отсылки герой пытается понять, кто он и где проходит граница между опытом и его описанием.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как незавершённый процесс у Битова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Самонаблюдение вместо готового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Битова герой не предстает цельной и окончательно сформированной личностью. Он существует в движении сомнений, самоанализа и поправок к собственным мыслям, поэтому внутренний конфликт оказывается важнее внешнего действия.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Ленинградско-петербургский культурный слой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Ленинградско-петербургская традиция придаёт этой прозе историческую глубину. Современный городской опыт здесь соединяется с памятью о классической литературе, и личная биография постоянно соотносится с культурным прошлым.
</a:t>
            </a:r>
            <a:endParaRPr lang="en-US" sz="10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сознания героя у Битова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героя от переживания к пересборке образа себя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цитатность и интертекст в прозе Битова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Битов строит текст как диалог с литературой: узнаваемые интонации, цитаты и реминисценции не украшает повествование, а заставляют читателя постоянно соотносить личный опыт героя с культурной памятью.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Стилевые маски и авторские отступления разрушают привычную прямолинейность рассказа. Благодаря им повествование показывает, как сознание проверяет собственные слова и сомневается в их окончательной истинности.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петербургско-ленинградская традиция: город в прозе Битова воспринимается как пространство культурных ассоциаций, где современность неизбежно вступает в разговор с классикой XIX века.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Литературность у Битова — это способ самопознания. Через чужие тексты герой уточняет собственную идентичность и обнаруживает, насколько сложно отделить живое переживание от готовой формулы.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Маканин: город, окраина и барак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Маканин последовательно обращается к местам временного и тесного существования: бараку, общежитию, окраине, переходным дворам и временным квартирам. Именно там особенно заметна социальная неустойчивость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«Прямые линии», «Голоса», «Погоня» и «Предтеча» показывают, что городская периферия становится у него моделью общества, где человек постоянно живёт на границе привычного порядка.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пространствах быт оказывается не нейтральным фоном, а фактором, который формирует поведение, речь и отношения между людьми. Повседневная жизнь у Маканина всегда напряжена и уязвима.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городского и барачного быта у Маканина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повестях Маканина привычные детали быта начинают казаться почти гротескными. Коридоры, очереди, теснота и слухи не просто описывают среду, а создают ощущение давления, от которого трудно освободиться.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 всей условности изображения сохраняется точная социальная конкретность. Из-за этого повседневность выглядит одновременно узнаваемой и тревожной, как будто реальный быт постепенно превращается в испытание для личности.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произведений Ю. Трифонова, А. Битова и Вл. Маканина по тематике городской среды
</a:t>
            </a:r>
            <a:endParaRPr lang="en-US" sz="77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городской прозы: сравнение у трёх авторов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выбор места действия, но и различие художественного взгляда: пространство у каждого автора несёт собственную смысловую нагрузку.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Трифонова преобладает домашний и дворовый мир, у Битова — культурно-памятный город, у Маканина — периферия и временное жильё.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моделей трёх писателей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у трёх авторов организованы герой, тема и конфликт городской прозы.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моделях герой определяется не подвигом, а внутренним выбором; различается лишь точка напряжения: совесть, сознание или бытовая устойчивость.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ключевым произведениям и литературоведческим характеристикам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поэтике Трифонова, Битова и Маканина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писателя отходят от героической модели и обращаются к повседневности, где важны не громкие события, а скрытые моральные и психологические сдвиги.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них связан с памятью о прошлом и с ощущением исторической неустойчивости. Пространство улицы, дома или окраины становится частью разговора о времени.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оказывается личность, переживающая сомнение, вину или внутреннюю разорванность. Герой у каждого автора не завершён, а постоянно меняется в ходе самонаблюдения.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приобретает смысловой вес: предмет, квартира, коридор или очередь помогают раскрыть не только среду, но и нравственное состояние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художественных стратегий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 пишет о нравственной цене жизненного успеха. Его проза близка к историко-психологическому анализу и показывает, как частный выбор связан с памятью семьи и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Битов строит текст как пространство рефлексии, где важны цитаты, самоописание и культурные ассоциации. Его герой не столько действует, сколько пытается понять собственное сознание.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Маканин создаёт мир предельно плотного быта, в котором есть напряжение, тревога и гротеск. Его герой — не культурный интеллектуал, а человек окраины, вынужденный выживать в нестабильной среде.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бытовой детали к философскому смыслу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конкретной городской сцены к общему смыслу эпохи в прозе Трифонова, Битова и Маканина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значение городской прозы 1960–1980-х годов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Трифонов, Битов и Маканин расширили представление о герое позднесоветской прозы, показав, что важнейшие события нередко происходят не вовне, а в сфере совести, памяти и самоанализа.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произведения закрепили интерес к частной жизни и обычным городским пространствам, где социальные различия проявляются через бытовые детали, привычки и язык повседневного общения.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этим авторам литература стала точнее изображать скрытые конфликты обыденности и сложность самопознания, а не только внешнюю сторону исторической эпохи.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зеркало личности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Трифонов, Битов и Маканин по-разному раскрыли городскую прозу позднего советского времени: через память, язык и хрупкость быта. Их книги помогают увидеть, как в повседневности проверяется человек.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2026-05-23T21:46:08Z</dcterms:created>
  <dcterms:modified xsi:type="dcterms:W3CDTF">2026-05-23T21:46:08Z</dcterms:modified>
</cp:coreProperties>
</file>