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перенос слов: как слова делятся в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помогают читать, писать и переносить слова без ошибок.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слова иногда делят в строке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не помещается в строке, его переносят по правилам. Чтобы не ошибиться, нужно услышать слоги и заметить, где слово делится удобно и аккуратно.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слог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— это часть слова, которая произносится одним толчком голоса. В каждом слоге обязательно есть гласный звук, без него слог не образуется.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состоять из одного, двух, трёх и даже большего числа слогов. Например: дом — один слог, ма-ши-на — три, у-чи-тель — три.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Гласные а, о, у, ы, э, и, е, ё, ю, я помогают услышать ритм слова и правильно разделить его на части.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 слове гласных, столько обычно и слогов. Если гласных две, как в слове река, то слогов тоже два: ре-ка. Это легко проверить вслух.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длинных словах слогов бывает больше: ка-ран-даш, ма-ши-на, у-чи-тель. Короткие слова часто состоят из одного слога, а длинные — из двух и более.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узнать количество слогов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Открытые и закрытые слоги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Открытый слог заканчивается на гласный звук: ма, но, ли. Его легко произносить, потому что голос как будто свободно “выходит” наружу.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Закрытый слог заканчивается на согласный: дом, лес, кот. В таких слогах звук как будто “останавливается” на согласной букве.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переносе важно видеть границу слога, а не только отдельные буквы. Тогда слово делится аккуратно, без смешных и неловких разрывов.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делить слово для переноса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по шагам найти правильное место переноса в слове.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переноса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переносятся по слогам: ма-ли-на, со-ба-ка, те-традь. Перенос нужно делать так, чтобы слово оставалось узнаваемым и читалось без труда.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по отдельным буквам не подходит, если он ломает слоговое строение. Ученик сначала слышит слово, а потом уже выбирает удобное место для строки.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строки не должна оставаться одна буква. Это важное правило помогает не делать запись странной и не превращать слово в головоломку.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делится по слогам правильно, тетрадь выглядит аккуратно, а чтение становится спокойным и понятным даже самому строгому учителю.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переносить нельзя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оставлять в конце строки одну букву, даже если очень хочется “допрыгнуть” до новой строки. Такое деление считается ошибкой.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переносить короткое слово, если оно помещается целиком. Лучше записать его полностью, чем разрезать без необходимости.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делать перенос на неудобном месте, где слово выглядит слишком странно. В таких случаях лучше ещё раз проверить слоги и выбрать более удачный вариант.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й не отделяется от своей части слова, поэтому пишем чай-ка, май-ка, зай-чик. Она всегда остаётся рядом со своим слогом.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и твёрдый знаки тоже не остаются одни в начале строки: паль-чик, подъ-езд. Эти маленькие буквы очень важны и любят порядок не меньше школьников.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Й, ь и ъ при переносе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при переносе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слове есть двойная согласная, перенос можно сделать между этими буквами: кас-са, груп-па. Тогда одна буква остаётся в первой строке, а другая переходит во вторую.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деление часто встречается в длинных словах и помогает сохранить правильный вид слова. Главное — не потерять ни одну букву и не нарушить слог.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удобная проверка: если слышно двойную согласную, стоит внимательно посмотреть, где проходит граница переноса.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приставками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приставку
</a:t>
            </a:r>
            <a:pPr algn="ctr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читаем слово и замечаем его начало. Если в нём есть приставка, она помогает понять строение слова и подсказывает возможное место переноса.
</a:t>
            </a:r>
            <a:endParaRPr lang="en-US" sz="1308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Записываем без ошибки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слово переносят аккуратно: под-нести, раз-делить, за-гадка. Приставка не отделяется случайно и не остаётся без связи с корнем.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Смотрим на слоги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делим слово на слоги и проверяем, где проходит граница. Перенос выбирают не по желанию, а по слоговому строению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буквами е, ё, ю, 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е, ё, ю, я в разных словах могут обозначать один звук или два звука. Но при переносе важнее всего услышать слог и найти его границу.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се-мья перенос проходит по слогам, хотя сочетание букв выглядит непривычно. Поэтому сначала читают слово медленно, а потом уже делят его на части.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произнеси слово вслух по слогам. Тогда перенос становится понятнее, а слово не распадается на странные и неудобные кусочки.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ё-жик, по-ю-т и мя-чи показывают, что буква может вести себя по-разному. Для ученика это полезная тренировка внимательного чтения и слуха.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остаётся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знак не имеет собственного звука, но показывает мягкость согласного. Поэтому в словах ль-динка и боль-шой он пишется рядом со своей буквой и не отделяется.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мягким знаком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при переносе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оставить ь в начале строки, слово станет написано неверно и будет труднее читать. При переносе важно помнить: мягкий знак не живёт отдельно, он всегда работает вместе с согласным.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555" y="1090878"/>
            <a:ext cx="150043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7998" y="3096535"/>
            <a:ext cx="150043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71672" y="1090878"/>
            <a:ext cx="128609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03941"/>
            <a:ext cx="176250" cy="1566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Словарные и трудные случаи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 словарю
</a:t>
            </a:r>
            <a:pPr algn="l" indent="0" marL="0">
              <a:lnSpc>
                <a:spcPct val="100000"/>
              </a:lnSpc>
              <a:buNone/>
            </a:pPr>
            <a:r>
              <a:rPr lang="en-US" sz="72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длинное или необычное, лучше заглянуть в учебник или словарь. Там можно увидеть правильное деление и не гадать наугад, как настоящий юный сыщик.
</a:t>
            </a:r>
            <a:endParaRPr lang="en-US" sz="1233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сочетание букв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буквы стоят так, что перенос сразу не бросается в глаза. Тогда помогает медленное чтение по слогам и внимательный взгляд на строение слова.
</a:t>
            </a:r>
            <a:endParaRPr lang="en-US" sz="1275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и редкие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67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Имена, названия и мало знакомые слова часто требуют особой осторожности. Их лучше проверять особенно тщательно, чтобы запись получилась точной и аккуратной.
</a:t>
            </a:r>
            <a:endParaRPr lang="en-US" sz="115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Смотрим без спешки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Торопиться не нужно: трудные случаи любят внимательного ученика. Если проверить слово ещё раз, перенос получится спокойным, правильным и понятным для чтения.
</a:t>
            </a:r>
            <a:endParaRPr lang="en-US" sz="12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переноса перед записью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не забыть ни одно правило и выбрать место переноса без спешки.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учеников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дети путают деление на слоги с переносом и ставят черточку не там, где нужно. Из-за этого слово выглядит неловко и читается с трудом.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перенос по буквам вместо переноса по слогам. Такое деление нарушает звучание слова и может сделать запись неправильной.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про й, ь и ъ. Эти буквы нельзя отделять, потому что они связаны с соседними буквами и помогают слову звучать правильно.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конце строки остаётся одна буква. Это сразу сигнал: перенос выбран неверно, и слово нужно ещё раз спокойно проверить по правилу.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Читай слова вслух и хлопай на каждый слог. Подойдут короткие и знакомые слова: лиса, машина, карандаш, дорога. Так слоги слышатся лучше, а правило запоминается быстрее.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делить слова дугами, черточками или цветными метками в тетради. Такая тренировка делает работу похожей на игру, но очень полезную: перенос становится увереннее и аккуратнее.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тренироваться дома и в классе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 перенос в настоящих текстах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и тетради перенос помогает уместить слово в строке, не ломая его смысл. Запись остаётся ровной, а глаз не спотыкается о случайные ошибки.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 перенесённое слово остаётся узнаваемым даже на границе двух строк. Это особенно важно, когда ученик читает собственную работу и проверяет её без лишней путаницы.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Аккуратная переноска слов делает страницу чище и приятнее для чтения. А значит, и проверять написанное становится легче — почти как распутывать аккуратную ниточку.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юного грамотея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всегда связан с гласным звуком, поэтому именно гласные помогают услышать строение слова. Если гласных две, то чаще всего в слове два слога.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делается по слогам, а не по отдельным буквам. Нельзя оставлять в конце строки одну букву: слово должно выглядеть понятно и по-ученически аккуратно.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Двойные согласные можно делить между строками, а если есть сомнение, слово лучше ещё раз проверить по правилу. Проверка спасает от лишних ошибок.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й, ь и ъ не отделяются от слова. Они держатся рядом со своими буквами, как маленькие, но очень важные помощники.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делают перенос понятным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услышать слоги, переносить слова становится намного проще. Гласные, границы слога, й, ь, ъ и двойные согласные подсказывают верное место. Тогда тетрадь выглядит аккуратно, а чтение идёт легко и без спотыканий.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2026-05-21T21:08:58Z</dcterms:created>
  <dcterms:modified xsi:type="dcterms:W3CDTF">2026-05-21T21:08:58Z</dcterms:modified>
</cp:coreProperties>
</file>