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магазины и шоппинг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магазинов, покупок и современного покупательского поведения подростков.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торговли и магазинов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перешла от рынков к специализированным лавкам, универмагам и супермаркетам. Онлайн-торговля XXI века изменила покупательские привычки, расширяя доступ и меняя общение продавцов и покупателей.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Продовольственные магазины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Супермаркеты и магазины у дома обеспечивают ежедневные продукты и товары первой необходимости, предлагая широкий ассортимент для повседневных нужд покупателей.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магазины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лавки, аптеки и магазины электроники сосредоточены на определённых категориях товаров, обеспечивая экспертизу и специализированное обслуживание клиентов.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Интернет-магазины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предоставляют удобство заказа и широкий выбор товаров с доставкой на дом, что особенно привлекает молодых клиентов, ценящих скорость и комфорт.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магазинов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5369" y="1155650"/>
            <a:ext cx="22275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больших торговых центров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магазинов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ТЦ объединяют множество магазинов разных направлений — одежда, техника, косметика и товары для дома под одной крышей.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для семей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Парковки, детские площадки и безопасность делают ТЦ привлекательными для семей с детьми и обеспечивают удобство визита.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навигации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торговые центры оснащены цифровыми картами и мобильными приложениями для легкой ориентации внутри комплекса.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отдыха и фудкорты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пространства с кафе и зонами отдыха создают комфортные условия для покупателей и способствуют продолжительному пребыванию.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интернет-торговли (2010–2023)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2020 года значительно ускорила переход к онлайн-покупкам, особенно среди молодежи 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онлайн-продаж стабильно растет благодаря удобству, ассортименту и цифровым технологиям, формируя новую потребительскую культуру.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Российского союза электронной торговли,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Ассортимент и цены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ориентируются на широкий выбор товаров, выгодные цены и доступность скидок. Важны также акции и бонусные программы, помогающие экономить.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выбора магазина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 рекомендации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рядом с домом или учебой, наличие доставки и удобные способы оплаты повышают привлекательность магазинов. 53% подростков доверяют рекомендациям друзей и онлайн-отзывам.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Покупательское поведение: тренды и изменения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пользуются мобильными приложениями для шоппинга, предпочитая простоту и персонализированные предложения.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внимание к экологически чистым и местным продуктам, что влияет на выбор и лояльность к брендам.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и рейтинги играют важную роль в принятии решения, особенно для молодых покупателей, ориентированных на качество.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временных магазинов и ярмарок растёт, создавая новые уникальные форматы взаимодействия с клиентами.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231450"/>
            <a:ext cx="3887700" cy="247555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традиционных и интернет-магазинов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удобстве, ассортименте и сервисе между видами магазинов.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Интернет-магазины лидируют по доступности и ассортименту, традиционные — по прямому контакту с товаром и консультациям.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2022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шоппинг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Кассы самообслуживания и электронные ценники ускоряют процесс покупок и уменьшают очереди в магазинах.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примерочные на базе дополненной реальности помогают клиентам оценить одежду дистанционно.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предоставляют персонализированные предложения, удобны для управления покупками и возвратами.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акции: ключ к привлечению покупателей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промоакций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скидочных кампаний увеличилось в 2,5 раза за последнее десятилетие. Активно применяются разнообразные методы: баннеры, push-уведомления и рассылки для привлечения внимания покупателей.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Креативные стратегии маркетинга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используют flash sales, игровые элементы и купоны, а сотрудничество с блогерами усиливает воздействие на молодежную аудиторию, формируя эмоциональную связь с брендом.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потребителя при совершении покупок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 имеет право получать полную, достоверную информацию о товаре, в том числе о производителе, составе, сроках годности и условиях использования для безопасного выбора.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товара возможен в течение 14 дней без объяснений при наличии чека и сохранённом товарном виде, что закреплено законом о защите прав потребителей для офлайн и онлайн покупок.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нарушения прав потребителя продавец обязан компенсировать убытки; правила возврата и обмена в интернет-магазинах регулируются дополнительными нормами и часто предусматривают специальные процедуры.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фермерских рынков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Фермерские рынки предоставляют свежие сезонные продукты напрямую от производителей. Здесь покупатели ценят возможность торга и живое общение с продавцами, что создаёт особую атмосферу доверия и локальной поддержки.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ярмарки перед праздниками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ярмарки в Москве и Санкт-Петербурге собирают мастеров рукоделия и гастрономов. Они представляют традиционные ремёсла и сезонные угощения, создавая праздничное настроение и объединяя сообщество.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культура рынков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Красочные ассортиментные ряды и активное общение между продавцами и покупателями делают рынки динамичными пространствами, где можно найти уникальные товары и получить качественную консультацию на 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 ярмарки: традиционные площадки покупок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различных типов магазинов среди подростков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покупки включают одежду, электронику и косметику, что отражает актуальные интересы молодёжи.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предпочитают удобство и широкий выбор товаров, отдавая предпочтение цифровым каналам и многофункциональным торговым площадкам.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покупок: наличные, карты и цифровые кошельки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72% подростков и старшеклассников оплачивают покупки преимущественно безналичным способом — картами и мобильными приложениями.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получили сервисы Apple Pay, Google Pay и Яндекс Pay, которые обеспечивают быстрый и безопасный расчёт в торговых точках и интернете.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на рынках и в супермаркетах появились QR-коды и системы моментальных переводов, упрощающие процесс оплаты без физического контакта.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кошельки дают подросткам удобные инструменты для контроля расходов и управления онлайн-покупками, повышая финансовую грамотность и самостоятельность.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Консультация и помощь покупателям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отвечает за подробное консультирование, помогает выбрать подходящий товар и обеспечивает качественный сервис. Его задача — понимать ассортимент и учитывать запросы клиента.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продавца в магазине: компетенции и обязанности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профессионализму и навыкам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сетях важны знание английского языка, умение работать в стрессовых ситуациях и быстро решать спорные вопросы, сохраняя вежливость и порядок в магазине.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4757" y="1151850"/>
            <a:ext cx="406168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различных форматов магазинов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плюсы и минусы супермаркетов, бутиков, онлайн-магазинов и рынков на основе отзывов покупателей 2022–2023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зависит от целей покупки; комбинирование нескольких форматов обеспечивает максимальное удовлетворение потребностей.
</a:t>
            </a:r>
            <a:endParaRPr lang="en-US" sz="114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Агрегированные отзывы покупателей, 2022–2023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шоппинга для подростков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используют шоппинг как способ самовыражения, выбирая одежду и аксессуары, которые отражают индивидуальность и следуют модным тенденциям.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важна возможность примерки, наличие удобных точек выдачи и доставки рядом с домом или учебным заведением, а также скидки для постоянных клиентов.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интерес к экологичному производству, устойчивой моде и инструментам онлайн-сравнения цен, где безопасность личных данных становится приоритетом для семей.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за границей: специфика и популярные направления
</a:t>
            </a:r>
            <a:endParaRPr lang="en-US" sz="2183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модные бутики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туристов привлекает ассортимент высококлассной моды и бутиковых галерей с эксклюзивными коллекциями известных дизайнеров.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универсамы и сувениры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предлагает широкий спектр универмагов, сувенирных и специализированных магазинов с международным ассортиментом и высоким уровнем сервиса.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 — итальянский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 славится высококачественной итальянской одеждой и аксессуарами, привлекая поклонников классического европейского дизайна и ремёсел.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— глобальный метрополис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известен разнообразием магазинов с товарами со всего мира, множеством tax-free пунктов и удобными travel-картами для оплаты.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совершения покупки и возврата в 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последовательность действий для покупателей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в магазинах и шоппинге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Цифровизация, экологичность и персонализация формируют облик современных покупок. Подростки ценят гибкость и безопасность, а владение английским языком расширяет возможности глобального шоппинга и коммуникации.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2026-05-07T18:26:56Z</dcterms:created>
  <dcterms:modified xsi:type="dcterms:W3CDTF">2026-05-07T18:26:56Z</dcterms:modified>
</cp:coreProperties>
</file>