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планеты, охваченная жизнью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живой дом, полный удивительных связей.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Земля стала домом для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появилась очень давно и постепенно изменила планету. Учёный Владимир Вернадский показал, что живая оболочка Земли тесно связана с воздухом, водой, почвой и всеми организмами.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часть Земли, где существует жизнь. Она объединяет все места, где живут растения, животные, грибы, микробы и человек.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суша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биосферу входят нижняя часть атмосферы, вся вода на планете и верхний слой земной поверхности. Именно здесь организмы находят условия для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повсюду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леса, луга, моря, реки, почву и даже крошечные пространства, где живут микробы. Жизнь умеет устраиваться почти везде.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биосферы связаны между собой. Если меняется воздух, вода или почва, это сразу отражается на растениях, животных и других живых существах.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разные живые организмы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695326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бабочки и многие насекомые проводят часть жизни в воздухе. Они летают, ищут пищу, а иногда и путешествуют на большие расстояния.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311374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медузы, киты и множество других обитателей живут в морях, океанах, реках и озёрах. Для них вода — настоящий дом.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543471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луга, горы, болота и городские парки тоже полны жизни. Даже рядом с домами можно увидеть птиц, насекомых и растения.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927422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почве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живут корни растений, дождевые черви, жуки и множество незаметных существ. Почва для них и укрытие, и место работы.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7159519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крайностях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умеют жить в очень холодных, жарких или тёмных местах. Природа любит сюрпризы, поэтому жизнь встречается даже там, где её трудно ожидать.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206540"/>
            <a:ext cx="554400" cy="443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11729" y="2131725"/>
            <a:ext cx="380944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части, без которых нет жизни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 слоем воздуха. Она даёт живым существам кислород, помогает сохранять тепло и защищает планету от сильного холода и жары.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образует сушу и верхний слой земной коры. Здесь находятся почва, камни и места, где растут растения, прячутся животные и строятся норы.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— это вся вода Земли: реки, озёра, моря, океаны и даже ледники. Без воды не могут жить ни растения, ни животные, ни человек.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биосфере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создают себе пищу из света, воды и воздуха. При этом они выделяют кислород, который нужен людям, животным и многим другим организмам.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не умеют делать пищу сами, поэтому питаются растениями или другими животными. Они помогают природе, расселяют семена и участвуют в цепочках питания.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похожи на растения и животных, но они очень важны. Они разлагают остатки живых существ и возвращают полезные вещества в почву.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слишком малы, чтобы их увидеть без увеличения, но их работа огромна. Они помогают разлагать органические остатки и поддерживают круговорот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Листья-солнечные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листик работает как маленькая зелёная фабрика. Он ловит солнечный свет и помогает растению делать питательные вещества. Благодаря этому дерево растёт, а рядом становится прохладнее и уютнее для всех.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своего роста растения выделяют кислород. Им дышат люди, звери, птицы и рыбы, когда кислород растворён в воде. Так зелёный мир незаметно поддерживает жизнь вокруг нас каждый день.
</a:t>
            </a:r>
            <a:endParaRPr lang="en-US" sz="1344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помощники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леса помогают природе. Луг, сад и даже комнатный цветок на подоконнике тоже делают важное дело. Они украшают мир, очищают воздух и напоминают: природа любит заботу, а не шумную суету.
</a:t>
            </a:r>
            <a:endParaRPr lang="en-US" sz="1338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так важны для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61996" y="213578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2746" y="2135780"/>
            <a:ext cx="69262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существа помогают друг другу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 с одного цветка на другой. Так растения могут образовывать семена и плоды. Без такой помощи многим растениям было бы труднее размножаться.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Птицы-разносчики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часто уносят семена на лапках или в клюве, а потом оставляют их в новом месте. Так растения расселяются и появляются в разных уголках природы.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Черви и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ходы в земле и делают почву более мягкой. Через такие ходы в почву легче попадают вода и воздух, а корням — расти.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нет случайных соседей. Если исчезает один вид, это может затронуть многих других. Поэтому каждый маленький житель биосферы важен, как звено в большой цепочке.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 в реках, озёрах и морях. Часть её превращается в невидимый пар и поднимается вверх в воздух.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капелек становится слишком много, вода падает на землю дождём, снегом или градом. Это возвращает влагу растениям, почве и водоёмам.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Вверху водяной пар охлаждается и собирается в маленькие капельки. Так появляются облака, которые плывут над землёй.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 водоёмы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снова стекает в ручьи, реки, озёра и океаны или уходит в почву. Потом круг начинается заново, как большой природный круговорот.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помогает всем живым существам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кислород, а люди и животные вдыхают его каждый день. Без этого газа дыхание было бы невозможным, а энергия быстро заканчивалась бы.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и животные дышат, в воздух возвращается углекислый газ. Растения используют его, чтобы создавать питательные вещества. Получается удобный обмен, почти как дружеский круг.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биосфере воздух не стоит на месте. Он всё время участвует в жизни растений, животных и человека, поэтому остаётся важной частью общего дома Земли.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жизни в природе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растения, животные и микроорганизмы образуют природную цепочку обмена веществ и энергии.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так важна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корни растений и помогает им крепко держаться за землю. Через неё растения получают воду, воздух и вещества, нужные для роста, цветения и урожая.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черви, насекомые, бактерии и грибы. Они разрыхляют её, перерабатывают остатки растений и животных и делают почву более плодородной.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хранятся перегной, песчинки и минеральные вещества. Это настоящая кладовая для лугов, лесов и огородов, без которой зелёный мир быстро ослаб бы.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здорова, растения чувствуют себя лучше, а за ними — и животные. Поэтому беречь землю под ногами так же важно, как не рвать молодые ростки.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живые существа находят свой дом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Лес: зелёный многоэтажный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тропическом лесу жизнь идёт на всех этажах: на земле, в кронах и даже на стволах деревьев. Здесь жарко, влажно и очень шумно от птиц, насекомых и обезьян. Такой лес похож на огромный зелёный город.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тундра: крайности тоже подходят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растения берегут каждую каплю воды, а животные прячутся от зноя в норах. В тундре, наоборот, важны холод, ветер и короткое лето. И там, и там живые существа умеют приспосабливаться.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горячие источники: жизнь без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живут рыбы, медузы, киты и крошечные водоросли. А в горячих источниках обитают особые микробы, которым не страшна высокая температура. Природа любит удивлять, будто у неё в запасе бесконечные сюрпризы.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биосферу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транспорт выбрасывают в воздух дым и пыль. Из-за этого становится труднее дышать людям, животным и растениям, а природа вокруг выглядит менее здоровой.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вредные вещества попадают в реки, озёра и землю. Загрязнённая вода и почва хуже подходят для жизни, а растениям и животным становится труднее выживать.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слишком много рубят деревьев, животные теряют укрытия и пищу. Лесные жители вынуждены искать новый дом, а некоторые виды могут сильно пострадать.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экономия воды, раздельный сбор отходов и уборка мусора помогают природе восстанавливаться. Даже маленькие полезные привычки, если их много, дают заметный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45622"/>
            <a:ext cx="554400" cy="49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уязвимые виды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и амурский тигр живут в природе не везде, а в особых местах. Им нужны охрана, тишина и достаточно пространства для жизни.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заносят виды, которым нужна особая защита. Это помогает людям узнать, кого надо охранять, чтобы редкие растения и животные не пропали совсем.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редкие цветы растут медленно и легко исчезают, если их срывать или топтать. Поэтому такие растения нужно беречь, как маленькое чудо природы.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бережного отношения к природе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добрых привычек, которые помогают сохранить чистый воздух, воду, почву и живой мир.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0835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119813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719138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которые изучали биосферу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847091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Вернадский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Владимир Вернадский показал, что живые организмы не просто живут на Земле, а меняют её. Его идеи помогли понять, что жизнь и природа тесно связаны.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64206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учёные изучают леса, океаны, воздух и климат с помощью спутников, экспедиций и проб воды. Так они узнают, как меняется планета и где ей нужна помощь.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94359" y="3248025"/>
            <a:ext cx="2345898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помогают беречь природу, защищать животных и правильно использовать богатства Земли. Без науки было бы трудно понять, как сохранить биосферу для будущих поколений.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биосферы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как и другие живые существа, дышит воздухом каждый день. Если воздух грязный, страдают лёгкие, поэтому чистое небо — это не роскошь, а необходимость.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пьём воду, готовим еду и умываемся. Чистая вода важна для здоровья, а загрязнение рек и озёр сразу отражается на жизни людей и животных.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пища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едят растения, плоды и продукты, которые получают от животных. Значит, здоровье природы напрямую связано с нашим обедом, а не только с красотой пейзажей.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живая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почва, животные и растения делают мир удобным и безопасным. Когда природа здорова, человеку легче жить, учиться, отдыхать и просто радоваться.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биосфере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часть Земли, где возможна жизнь. В ней живут все организмы, от больших животных до крошечных микробов.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вода, воздух, почва, растения, животные и человек работают вместе. Если нарушить одну часть, изменения почувствует вся природа.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умеет обновляться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и веществ помогает биосфере не иссякать. Вещества переходят из почвы в растения, потом к животным и снова возвращаются назад.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нужно всем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заботятся о лесах, реках, воздухе и животных, биосфера остаётся красивой и живой. Это полезно и природе, и нам самим.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наш живой дом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удивительный общий дом для всех живых существ. Чем бережнее мы относимся к природе, тем дольше на Земле сохраняются жизнь, здоровье и красота.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2026-05-26T09:26:19Z</dcterms:created>
  <dcterms:modified xsi:type="dcterms:W3CDTF">2026-05-26T09:26:19Z</dcterms:modified>
</cp:coreProperties>
</file>