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человека: Основные темы и задачи урока
</a:t>
            </a:r>
            <a:endParaRPr lang="en-US" sz="260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формирование человека, биологические и культурные этапы, методы исследований.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происхождения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 палеонтология раскрывают эволюцию человека. Первые останки найдены в Африке, что подчеркивает важность изучения нашего прошлого и смысла существования.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 Дарвину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предложил теорию общего предка и постепенного развития вида. Его идеи подкреплены находками окаменелостей и анализом ДНК, подтверждающими эволюционный процесс.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мифологические 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существовали объяснения происхождения человека через божественное вмешательство и мифы. Эти взгляды отражают духовные представления обществ.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использует археологию, генетику и палеонтологию для изучения останков и ДНК, что помогает восстанавливать историю и пути эволюции человека.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теории происхождения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признаки человека как млекопитающего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покрыт волосами, обладает теплокровностью и рождает живых детёнышей, что выделяет его как типичного млекопитающего.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костей и зубов близко к приматам, особенно в строении скелета и зубных рядов, что демонстрирует родственные связи.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младенцев молоком — важный признак, обеспечивающий раннее развитие и выживание в условиях окружающей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классе приматов: родственные связи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анатомия человека, шимпанзе и горилл включает сходство черепа, скелета и развитого мозга, что свидетельствует о близком эволюционном родстве.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кистей у всех способствует хватательной способности, значительно влияющей на развитие инструментальной деятельности.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черты и социальные навыки у человека и шимпанзе имеют много общего, указывая на сходство психики.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показывает, что различия ДНК между человеком и шимпанзе менее 2%, подчеркивая близость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Саахелантроп чадский: древний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в Чаде, этот гоминид жил около 7 миллионов лет назад. Его черты сочетали примитивные и современные признаки, важные для понимания перехода к человеку.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Ардипитек рамидус: начало прямохождения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Ардипитека из Эфиопии возрастом 4,4 миллиона лет показывают первые адаптации к прямохождению, что стало ключевым шагом эволюции человека.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гоминиды: Саахелантроп и Ардипитек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84821"/>
            <a:ext cx="5037900" cy="2074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характеристики видов древних гоминид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древних видов по времени существования, мозгу и основным особенностям формирования человеческого облика.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и усложнение поведения сопровождали эволюцию гоминид.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палеоантропологические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Первый шаг к человеческому облику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Африке, обладали прямохождением и ростом около 1,2 метра, что стало важным этапом на пути к современному человеку.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мозг был больше, чем у обезьян, они изготавливали простейшие каменные орудия и жили в социальных группах, питаясь растительной пищей.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Человек умелый и его достижения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2,4–1,4 млн лет назад, Homo habilis стал первым, кто изготовлял каменные орудия для различных нужд.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составлял около 600–800 см³, что превышало предков и отражало рост интеллектуальных способностей.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 позволило улучшить питание и защиту, способствуя выживанию и развитию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мигрировал из Африки примерно 1,9 миллиона лет назад, осваивая новые территории и адаптируясь к разнообразным условиям среды.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социальной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научился пользоваться огнем, изготавливал сложные орудия и строил убежища, что отражало важный качественный скачок в эволюции человека.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Появление современных привычек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данные палеонтологии (2023)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у древних людей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сопровождалось развитием навыков, памяти и способности к абстрактному мышлению среди древних гоминид.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показывает прямую связь с развитием интеллекта и усложнением социальной структуры у предков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Неандерталец: Homo neanderthalensis и его особенности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неандертальцев в Европе и Азии — начало освоения холодного климата, развитие охоты и использования сложных орудий.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речевых способностей, практики захоронений и возможно ритуалов, что говорит о развитии культуры и социального взаимодействия.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неандертальцев, вероятно, вследствие изменения климата и конкуренции с Homo sapiens.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лоб и развитый мозг отличали современного человека от предков. Развитие центрального мозга способствовало совершенствованию мышления и речи.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проявления творчества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создавали наскальные рисунки и фигурки, что свидетельствует о высоком уровне абстрактного мышления и духовной жизни.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sapiens: Современный человек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археологических и генетических исследований (2022)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расселение Homo sapiens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 сопровождалось адаптацией к новым условиям, формированием разнообразных культур и освоением новых технологий.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пути отражают расширение ареала современного человека и взаимодействие с другими гоминидами.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орудия труда в эволюции человека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для резки и дробления пищи, формирования других инструментов, существенно улучшая выживание и рацион питания.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позволял готовить пищу, обеспечивал тепло и защиту, расширяя сферу обитания человека.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стрелы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дальнобойного оружия значительно повысило эффективность охоты и защиты от хищников.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 швейные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Позволили создавать одежду, что способствовало выживанию в холодном климате и развитию общественных навыков.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общение: Важнейшие эволюционные преимущества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обеспечило эффективный обмен информацией, что увеличило шансы на совместное выживание и решение сложных задач.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способствовал формированию социальных структур, укреплению групповых связей и координации действий в коллективе.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и опыта создаёт культурное наследие, позволяющее накапливать знания и развивать технологии поколениями.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эволюции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антропогенеза и их биологические изменения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Homo sapiens и неандертальцев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морфологии, инструментам и культуре между двумя близкородственными видами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схожий мозг, Homo sapiens имели более сложные культурные и коммуникационные способности, что повлияло на их выживание.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 (2023)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открытия о происхождении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выявила контакт между Homo sapiens и неандертальцами, что объясняет наличие неандертальских генов у современных жителей Евразии.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лучше понять миграционные пути и эволюционные процессы, раскрывая сложность происхождения современного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эволюции человека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антропогенеза помогает осознать уникальность человека, формирует уважение к его истории и объясняет роль в экосистеме нашей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2026-05-08T23:53:25Z</dcterms:created>
  <dcterms:modified xsi:type="dcterms:W3CDTF">2026-05-08T23:53:25Z</dcterms:modified>
</cp:coreProperties>
</file>