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защитить здоровье, учебу и будущее от опасных решений.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наркомании: безопасность, выбор и ответственность
</a:t>
            </a:r>
            <a:endParaRPr lang="en-US" sz="217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профилактика особенно важна в 9 классе
</a:t>
            </a:r>
            <a:endParaRPr lang="en-US" sz="2585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14–15 лет особенно сильны влияние компании, желание казаться взрослее и интерес к запретному. Именно сейчас важно научиться распознавать риск, уверенно отказываться и беречь здоровье, пока привычки и круг общения только формируются.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119" y="1451264"/>
            <a:ext cx="652162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9476" y="1476397"/>
            <a:ext cx="700800" cy="622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1314" y="1507544"/>
            <a:ext cx="700800" cy="560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23152" y="1507544"/>
            <a:ext cx="700800" cy="560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11438" y="1451264"/>
            <a:ext cx="673200" cy="67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психоактивные вещества и почему они опасны
</a:t>
            </a:r>
            <a:endParaRPr lang="en-US" sz="2125" dirty="0"/>
          </a:p>
        </p:txBody>
      </p:sp>
      <p:sp>
        <p:nvSpPr>
          <p:cNvPr id="10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Воздействуют на мозг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Психоактивные вещества меняют работу нервной системы, поэтому человек хуже оценивает происходящее, теряет самоконтроль и может принять опасное решение, не осознавая последствий для себя и окружающих.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839476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Разрушают здоровье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регулярном употреблении страдают память, внимание, сон и настроение. Организм постепенно слабеет, а привычные дела, спорт и общение отходят на второй план, потому что ухудшается общее состояние.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5581314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Вредят учебе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снижения концентрации и интереса к занятиям подростку становится труднее учиться, выполнять задания и готовиться к контрольным. Ошибки накапливаются, а пропуски и падение успеваемости становятся заметнее.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7323152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Ломают планы на будущее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ограничивает свободу выбора: человек чаще попадает в конфликты, теряет доверие близких и перестает уверенно двигаться к своим целям. Последствия затрагивают и личную жизнь, и будущую профессию.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2097638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 даже после одной пробы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однократное употребление может привести к отравлению, потере координации, травме или конфликту с законом. Иногда ухудшение самочувствия наступает быстро и требует срочной помощи взрослых.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рискованная ситуация для подростка
</a:t>
            </a:r>
            <a:endParaRPr lang="en-US" sz="2287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часто начинается с «безобидного» предложения попробовать что-то неизвестное, когда давят шутками, обещают секретность и подталкивают доказать смелость перед компанией.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усиливают места и форматы без контроля взрослых: подъезды, дворы, заброшенные здания, вечеринки без родителей, а также переписка в мессенджерах и анонимных чатах.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424649"/>
            <a:ext cx="3709500" cy="10092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риска и защитные факторы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условий, которые повышают или снижают вероятность опасного поведения.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 жизни подростка поддержки, занятости и доверия, тем меньше шанс попасть под опасное влияние.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по профилактике рискованного поведения подростков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подростки попадают в риск употребления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опасность начинается не с намерения, а с желания не выделяться и не потерять одобрение окружающих.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давление и стремление быть «своим» оказываются сильнее, чем простое любопытство.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профилактических материалов для подростков, без количественного опроса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безопасного отказа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опасном предложении или давлении со стороны компании.
</a:t>
            </a:r>
            <a:endParaRPr lang="en-US" sz="96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Тревогу вызывают резкие перемены: скрытность, вспышки раздражения, усталость, нарушение сна и неожиданное снижение интереса к урокам. Особенно заметны изменения, которые появляются быстро и без понятной причины.
</a:t>
            </a:r>
            <a:endParaRPr lang="en-US" sz="1152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обратить внимание на новые сомнительные знакомства, пропуски занятий, странные запахи, непонятные предметы в вещах и потерю денег. Один сигнал не доказывает проблему, но несколько признаков вместе требуют разговора со взрослыми.
</a:t>
            </a:r>
            <a:endParaRPr lang="en-US" sz="1152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подросток становится отстраненным, часто лжет о том, где был, и хуже справляется с обычными делами, это уже повод не откладывать помощь. Чем раньше подключатся взрослые, тем легче остановить риск.
</a:t>
            </a:r>
            <a:endParaRPr lang="en-US" sz="1152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признаки опасного влияния
</a:t>
            </a:r>
            <a:endParaRPr lang="en-US" sz="264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Здоровые способы занять время и снизить риск
</a:t>
            </a:r>
            <a:endParaRPr lang="en-US" sz="2691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после уроков
</a:t>
            </a:r>
            <a:pPr algn="l" indent="0" marL="0">
              <a:lnSpc>
                <a:spcPct val="100000"/>
              </a:lnSpc>
              <a:buNone/>
            </a:pPr>
            <a:r>
              <a:rPr lang="en-US" sz="16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ребята идут на тренировку, где есть движение, дисциплина и команда. На секции легче найти друзей по интересам, а усталость после полезной нагрузки помогает не искать острых ощущений в опасной компании.
</a:t>
            </a:r>
            <a:endParaRPr lang="en-US" sz="1621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Творческая студия и проекты
</a:t>
            </a:r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музыкальном классе, на рисовании или в кружке техники подросток видит результат своего труда и получает поддержку. Совместная работа над проектом занимает время содержательно и показывает, что интересная жизнь не связана с риском.
</a:t>
            </a:r>
            <a:endParaRPr lang="en-US" sz="1477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Походы, волонтерство и игры
</a:t>
            </a:r>
            <a:pPr algn="l" indent="0" marL="0">
              <a:lnSpc>
                <a:spcPct val="100000"/>
              </a:lnSpc>
              <a:buNone/>
            </a:pPr>
            <a:r>
              <a:rPr lang="en-US" sz="15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на природу, помощь в школьном мероприятии или вечер настольных игр создают спокойную и дружелюбную среду. Такие занятия уменьшают скуку, укрепляют общение и дают чувство принадлежности без давления и угроз.
</a:t>
            </a:r>
            <a:endParaRPr lang="en-US" sz="159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2218725"/>
            <a:ext cx="4231200" cy="13502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обращаться за помощью в трудной ситуации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кому можно обратиться, если есть страх, давление, конфликт или угроза здоровью.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нужно искать сразу у взрослых и служб, если есть риск для здоровья или безопасности.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безопасности и экстренная помощь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813" y="1459364"/>
            <a:ext cx="657000" cy="65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8895" y="1459364"/>
            <a:ext cx="657000" cy="65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3978" y="1525064"/>
            <a:ext cx="657000" cy="52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9061" y="1525064"/>
            <a:ext cx="657000" cy="525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говорить взрослым, если ситуация стала опасной
</a:t>
            </a:r>
            <a:endParaRPr lang="en-US" sz="2125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Сообщите факты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 расскажите, что произошло, где это случилось и кто был рядом. Факты помогают взрослому быстрее понять ситуацию и выбрать правильные действия без лишних догадок.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Уточните время и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Назовите, когда именно возникла проблема, в каком месте вы были и как всё началось. Такие детали помогают восстановить картину событий и защитить вас от повторения опасной ситуации.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скрывайте переписку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было давление в чате или переписке, покажите сообщения, имена и угрозы. Даже короткие скриншоты могут стать важным доказательством и основанием для помощи.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Попросите о конкретной поддержке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Скажите, какая помощь нужна сейчас: разговор с родителями, защита от компании, сопровождение к врачу или срочный звонок. Четкая просьба облегчает взрослым быстрые действия.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защищает подростка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работает не один совет, а привычная поддержка и занятость каждый день.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семья и регулярные полезные дела; просвещение усиливает защиту, когда оно связано с практикой и общением.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школьной профилактики и рекомендаций по формированию факторов защиты; без привязки к одной статистической выборке.
</a:t>
            </a:r>
            <a:endParaRPr lang="en-US" sz="58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Миф: «один раз ничего не изменит». Факт: даже одна проба может вызвать отравление, потерю контроля, травму или конфликт с законом, особенно если вещество неизвестно.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Миф: «это помогает снять стресс». Факт: временное ощущение не решает проблему. Здоровье ухудшается, а тревога, ссоры и трудности в школе часто становятся сильнее.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Миф: «все так делают». Факт: большинство подростков не употребляет опасные вещества. Умение отказаться и уйти из компании — признак силы, а не слабости.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Миф: «главное никому не говорить». Факт: молчание опасно. Если на вас давят или вам плохо, нужно сразу обратиться к взрослым и не оставаться одному.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 факты о наркотиках
</a:t>
            </a:r>
            <a:endParaRPr lang="en-US" sz="321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при подозрении на отравление
</a:t>
            </a:r>
            <a:endParaRPr lang="en-US" sz="225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 признаках опасного состояния и правилах первой помощи до приезда взрослых и медиков.
</a:t>
            </a:r>
            <a:endParaRPr lang="en-US" sz="82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Запрещенные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Хранение, передача, приобретение и употребление запрещенных веществ противоречат закону. Такие действия создают угрозу не только самому подростку, но и людям вокруг, поэтому государство реагирует строго.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говорит закон
</a:t>
            </a:r>
            <a:endParaRPr lang="en-US" sz="3500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и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 опасно вовлечение несовершеннолетнего в употребление запрещенных веществ. За это предусмотрена серьезная ответственность. Закон защищает здоровье человека и общественную безопасность, а не оправдывает риск.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постепенно меняется жизнь при зависимости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изменения часто заметны окружающим раньше, чем самому подростку.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нарастают ступенчато: сначала страдают учеба и внимание, затем отношения, привычный ритм жизни и безопасность.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по профилактике зависимости и ее социальным последствиям; иллюстративная схема, без числовой статистики.
</a:t>
            </a:r>
            <a:endParaRPr lang="en-US" sz="64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424649"/>
            <a:ext cx="3709500" cy="10092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поддержки вместо давления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меняется ситуация, если рядом есть поддержка, а не принуждение.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Поддерживающие фразы снижают тревогу и помогают уйти из опасной компании. Давление и секретность, наоборот, усиливают риск и мешают обратиться за помощью.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безопасного общения и профилактики рискованного поведения.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07544"/>
            <a:ext cx="700800" cy="560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5351" y="1451264"/>
            <a:ext cx="58905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1314" y="1507544"/>
            <a:ext cx="700800" cy="560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6952" y="1451264"/>
            <a:ext cx="673200" cy="67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7638" y="1507544"/>
            <a:ext cx="700800" cy="560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школа помогает профилактике
</a:t>
            </a:r>
            <a:endParaRPr lang="en-US" sz="2697" dirty="0"/>
          </a:p>
        </p:txBody>
      </p:sp>
      <p:sp>
        <p:nvSpPr>
          <p:cNvPr id="10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Классные часы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разговоры помогают спокойно обсудить опасные ситуации, разобрать примеры из жизни и заранее потренировать безопасные решения. Повторение делает правила поведения понятными и запоминающимися.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839476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Секции и мероприятия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Спортивные, творческие и общественные дела дают полезную занятость после уроков. Они уменьшают скуку, расширяют круг общения и помогают почувствовать себя нужным в коллективе.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5581314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родителями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объединяет усилия педагогов и семьи, чтобы взрослые давали подростку одинаково ясные правила. Общая позиция снижает вероятность давления, скрытности и опасных экспериментов.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7323152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школе безопасно и есть доверие между учениками и учителями, подростку легче рассказать о проблеме. Это повышает шансы вовремя заметить тревожные изменения и помочь.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2097638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психолог помогает справляться с тревогой, конфликтами и давлением со стороны сверстников. Чем раньше подросток обращается за поддержкой, тем проще предотвратить рискованные шаги.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заранее избегайте сомнительных компаний, а также переписок и мест, где нет контроля взрослых. Чем меньше случайных контактов, тем ниже вероятность попасть под давление.
</a:t>
            </a:r>
            <a:endParaRPr lang="en-US" sz="1152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выберите доверенного взрослого: родителя, классного руководителя, школьного психолога или другого близкого человека. Держите его контакт в телефоне, чтобы обратиться сразу, не теряя времени.
</a:t>
            </a:r>
            <a:endParaRPr lang="en-US" sz="1152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В-третьих, потренируйте короткий отказ и уход из ситуации: «Мне это не подходит», «Я ухожу». Не храните опасные секреты о предложениях, угрозах и давлении.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план защиты от рискованных ситуаций
</a:t>
            </a:r>
            <a:endParaRPr lang="en-US" sz="264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Выбор, который защищает будущее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наркомании начинается с ежедневных решений: отказаться от опасного предложения, поговорить со взрослым и выбрать безопасную компанию. Именно так сохраняются здоровье, учеба и будущее.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2026-05-21T03:11:28Z</dcterms:created>
  <dcterms:modified xsi:type="dcterms:W3CDTF">2026-05-21T03:11:28Z</dcterms:modified>
</cp:coreProperties>
</file>