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чистой души в литературе: искренность, память, нравственный идеал
</a:t>
            </a:r>
            <a:endParaRPr lang="en-US" sz="2427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песне как языке души, памяти и нравственной правды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слово, ритм и мелодию, поэтому особенно ясно показывает, как личное чувство становится частью народной памяти и нравственного опыта.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русской литературе: почему это важно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душа в литературном образе означает внутреннюю честность, доброту и отсутствие показной фальши. Такой герой или лирический голос говорит просто, но точно и убедительно.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песенной лирике этот идеал раскрывается через мягкую интонацию, светлые природные образы, доверительный тон и эмоциональную открытость, которая не боится боли и памяти.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приобретают мотивы дома, родины, верности и нравственного выбора: именно они связывают личное переживание с общечеловеческими ценностями и сохраняют внутреннюю цельность.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понимается под «чистой душой»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общины 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хранит представления о труде, семье, родной земле и уважении к человеку. Она передает не только чувство, но и общий жизненный опыт поколения за поколением.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народной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нее характерны повторы, параллелизм, обращения и уменьшительно-ласкательные формы. Эти особенности делают речь особенно теплой, напевной и близкой к живому человеческому общению.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источник светлой лирики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по-своему выражают искреннее чувство и нравственный смысл.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жанры по-разному оформляют одну потребность человека — говорить о самом важном просто и честно.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русской песенной традиции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песенной лирики в русской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723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образность песен светлой интонации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 и дороги связывают человека с памятью, выбором и родными корнями. Они придают песне жизненную конкретность и нравственную глубину.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плавный синтаксис создают доверительный тон, облегчают запоминание и помогают песне звучать как живой, обращенный к слушателю разговор.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облака и открытое небо усиливают мотив свободы, надежды и устремленности вверх. В песне они часто обозначают духовный подъем и мечту.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небо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света, неба и весны создает ощущение открытости, душевного равновесия и внутренней чистоты, поэтому текст воспринимается как искренний и прозрачный.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ясность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дождь и тихий ветер помогают передать течение времени, очищение и мягкую смену настроений. Такая образность делает чувство естественным и убедительным.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движение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песенной лирики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устойчивы мотивы, которые связаны с сохранением жизни, чувства и духовной опоры.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созидательные мотивы: любовь и природа, вокруг которых группируются память, надежда и верность.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мотивы песенной лирики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Напевность, умеренный темп и плавная мелодическая линия поддерживают ощущение спокойствия. Слушатель воспринимает такую песню как доверительное высказывание, а не как внешне эффектное выступление.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интервальные скачки и ровное фразирование помогают сохранить внутреннюю согласованность. Благодаря этому музыка не отвлекает от смысла, а деликатно усиливает его эмоциональную правду.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искренности и мягкой интонации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песня с ощущением духовной чистоты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становится цельным художественным высказыванием.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песня снижает внутреннее напряжение и помогает пережить тревогу без грубости и агрессии. Ее спокойная интонация создаёт ощущение эмоциональной безопасности и уважения к чувствам слушателя.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важны темы дружбы, первой любви, одиночества, выбора и ответственности. Песня даёт возможность узнать в чужом тексте собственный опыт и назвать его без стыда.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воздействие основано на эмоциональной правде: простые слова, ясный образ и искренний тон вызывают доверие. Поэтому такая песня поддерживает, а не поучает, и оставляет внутренний след.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светлой песни на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пейзаж в лирике часто становится языком чувств: рассвет обещает надежду, весенний воздух — обновление, а дождь и сумерки помогают передать грусть без прямого называния эмоции.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река, поле и дорога действуют как устойчивые символы памяти и душевного движения. Через них поэт показывает не только внешний мир, но и состояние человека изнутри.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внутреннего мира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мотивов русской лирики и песенной традиции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мотивов и их смысловых функций в русской песенной лирике.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мотивы выражают разные стороны человеческого опыта, но вместе создают образ духовной цельности и внутреннего достоинства.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функции основных мотивов в песенной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песенность часто соединяется с напряжённым переживанием одиночества и судьбы. Напевность здесь не смягчает мысль, а делает её особенно пронзительной и внутренне собранной.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песенная интонация рождается из ясного ритма, естественной речи и точного образа. Поэтому многие его тексты легко запоминаются и воспринимаются как доверительный разговор о чувствах.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песенность опирается на близость к народной речи, образам родной земли и искренней интонации. Именно поэтому его стихи особенно часто переходят в романс и песню.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и Фета музыкальность фразы усиливает тонкость наблюдения за природой и душевным состоянием. Краткость и повтор создают ощущение тихой, но глубокой лирической исповеди.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в стихах русских классиков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эмоциональных доминант русской песенной лирики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 только настроение, но и характер переживания: светлая песня умеет удерживать равновесие между личной болью и внутренней опорой.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Ведущими оказываются надежда, любовь и спокойствие: именно они задают созидательный тон, не исключая грусти как части памяти.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песен чистой души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песня напоминает о внутренней ответственности за слово и поступок. Она помогает человеку различать искренность и фальшь, не навязывая готовых ответов.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интонация учит замечать чужую боль и отвечать на неё участием. В таком тексте сострадание звучит естественно, без назидательности и холодной морали.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чистой душой строится на точности и честности высказывания. Её убедительность рождается из совпадения переживания, образа и интонации.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остаются значимыми в семье и школе, потому что объединяют личное чувство с общими ценностями. Их легко передавать дальше, сохраняя культурную преемственность.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нравственный ориентир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сцене особенно заметно, как простая песня может объединить класс, учителя и зрителей. Когда подростки поют о дружбе, выборе и благодарности, важнее всего становится не эффект, а честность интонации.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как пространство искренности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бардовской традиции и авторских подростковых проектах гитара часто звучит как знак личного разговора. Такая форма позволяет говорить о сомнениях, надеждах и ответственности без искусственной торжественности и внешней маски.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доверительный разговор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молодёжь ценит песни, в которых слышна живая позиция автора. Тема чистой души сохраняется там, где музыка помогает человеку не подражать другим, а точно выразить себя и сохранить внутреннюю цельность.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голос без фальши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в школьной и молодежной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подлинной песни с чистой интонацией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искреннего переживания рождается цельное художественное высказывание.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1962"/>
            <a:ext cx="4063200" cy="2545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поэтам передавать сложные чувства через простые и узнаваемые образы.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символы делают лирику ясной, запоминающейся и эмоционально точной, связывая частное переживание с общечеловеческим смыслом.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символики русской лирики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значения в песенной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Всегда: универсальные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надежда, память и верность понятны людям независимо от эпохи. Поэтому такая песня не стареет вместе с модой и сохраняет эмоциональную узнаваемость.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школе: понятный язык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 и прозрачный образ делают текст доступным подросткам. Смысл не требует сложной расшифровки, но оставляет пространство для размышления.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момент: внутренняя поддержка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песня помогает пережить тревогу, одиночество и сомнение без озлобления. Она не отменяет боль, а придаёт ей человеческую форму.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поколений: культурная преемственность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5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передаются от семьи к школе и дальше, потому что соединяют красоту, нравственный смысл и личный опыт.
</a:t>
            </a:r>
            <a:endParaRPr lang="en-US" sz="1024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чистой души не теряют актуальности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чистой души соединяют фольклорную традицию, классическую лирику и современную авторскую интонацию. Их сила — в искренности, музыкальности и нравственной цельности, которая сохраняет человеческий свет.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форма духовной правды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2026-05-23T11:18:51Z</dcterms:created>
  <dcterms:modified xsi:type="dcterms:W3CDTF">2026-05-23T11:18:51Z</dcterms:modified>
</cp:coreProperties>
</file>