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Наполеоновская эпоха: общая характеристика и ключевые вопросы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влияние Наполеоновской эпохи на Европу и мир, через реформы и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перед наполеоновскими преобразованиями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 — время масштабных перемен: стирание феодализма, рост народного участия и национального сознания на фоне революционных событий в Европе.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Наполеона как военачальника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родился на Корсике в 1769 году. Его обучение в военных училищах подготовило к будущим успехам и сложному политическому пути.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Корсиканские корни и образование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1793 году Наполеон проявил себя во время блокады Тулона, что стало шагом к быстрым военным повышениям и славе.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Витязь Тулона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1796–1797 годах он возглавил войска в успешном походе по северу Италии, укрепляя позиции революционной Франции в Европе.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кампании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18 брюмера и установление консулата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брюмера 1799 года стал поворотным моментом, когда Наполеон захватил власть, прекратив нестабильность и революционную борьбу в стране.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Консулат ввёл новую систему управления, сосредоточив исполнительную власть в руках первого консула — самой влиятельной фигуры государства.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позволило восстановить порядок, закон и стабильность, но привело к ограничениям политической свободы и однопартийности.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Директории обеспечило Наполеону базу для дальнейших реформ и расширения его личного контроля над Францией.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1799 — Конституция VIII года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новой конституции, которая закрепила власть первого консула и централизовала государственное управление.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1800 — Основание Банка Франции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 финансовый институт для стабилизации экономики и поддержания государственной финансовой системы.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франка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франка как стабильной, единой валюты, способствующей экономическому росту и доверия.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программ по улучшению дорог и коммуникаций для поддержки торговли и военной мобильности.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экономические преобразования времён консулата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8050" y="1787223"/>
            <a:ext cx="3465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3613" y="3489000"/>
            <a:ext cx="375375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реформы французской армии при Наполеоне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 позволила собрать массовую армию, основанную на обязательной службе мужчин с целью максимальной мобилизации.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воинская повинность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возможен быстрый рост офицеров благодаря заслугам, что повысило мотивацию и эффективность армейского состава.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Карьерное продвижение за заслуги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артиллерийской трубки и инженерного корпуса обеспечило тактическое преимущество на поле боя.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артиллерии и инженеров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корпусов и скоростных перемещений войск укрепило стратегическую гибкость армии.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быстрых манёвров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Франко-британское противостояние и Египетский поход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Экспансия и конфликты на море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Великобритания вели ожесточённую борьбу за морские пути и колонии, включая блокуаду и военные действия по всему миру.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Египетская кампания и её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 Египет 1798–1799 годов стремился подорвать британское влияние, но поражение при Абукире стало началом формирования антифранцузских коалиций.
</a:t>
            </a:r>
            <a:endParaRPr lang="en-US" sz="17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Аустерлице и военные успехи Франции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декабря 1805 года армия Наполеона добилась блестящей победы, разгромив объединённые силы России и Австрии, что закрепило лидерство Франции в Европе.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успех способствовал роспуску Священной Римской империи и предопределил политическую перестройку континента под контролем французской власти.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приобретения и потери Франции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экспансия достигнута к 1807 году, затем резкое сокращение территории после неудачной российской кампании.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архивы, 19 век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военные поражения привели к значительному ослаблению французского контроля в Европе.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 Наполеона: символ новой власти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декабря 1804 года в Соборе Парижской Богоматери состоялась коронация, на которой впервые император сам возложил корону, демонстрируя самостоятельность и авторитет государства.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церемония в Париже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символизировал окончательный разрыв с революционным правлением и начало новой монархии, укрепляя личную власть Наполеона и легитимность империи.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политического строя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Тильзитский мир 1807 года закрепил победы Франции: Пруссия лишилась значительной части земель, а Россия примкнула к континентальной блокаде против Великобритании.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Пруссии были аннексированы Францией и её союзниками, усилив влияние Наполеона в Европе.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Наполеоновской эпохи, учебник по истории Европы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блокады в 1806 году стало попыткой экономически изолировать Великобританию, прервать её торговые связи с европейскими странами и ослабить её влияние на континенте.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вызвала значительные перебои в снабжении товарами, что привело к дефициту и резкому росту цен в союзных и оккупированных Францией государствах.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Масштабная контрабанда развивалась в обход запретов, ослабляя эффективность блокады и порождая напряжённость среди европейских торговцев и властей.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усилили внутреннее недовольство, вызвали кризисы производства и способствовали формированию новых политических и социальных противоречий в Европе.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блокада: стратегия и последствия для Европы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кампания 1812 года: поражение Великой армии
</a:t>
            </a:r>
            <a:endParaRPr lang="en-US" sz="2660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и численность войск
</a:t>
            </a:r>
            <a:pPr algn="ctr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Начав наступление с целью принудить Россию соблюдать континентальную блокаду, Наполеон собрал около 600 тысяч человек. Однако огромные расстояния и климат усложнили ход операции.
</a:t>
            </a:r>
            <a:endParaRPr lang="en-US" sz="1496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краха кампании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русскими тактики «выжженной земли», а также суровые зимние условия, болезни и нехватка продовольствия привели к гибели большинства войск и резкому падению морального духа армии.
</a:t>
            </a:r>
            <a:endParaRPr lang="en-US" sz="14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империи: шестая коалиция и первая отставка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628075" y="2907275"/>
            <a:ext cx="1787400" cy="2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1813: Битва народов под Лейпцигом
</a:t>
            </a:r>
            <a:endParaRPr lang="en-US" sz="1110" dirty="0"/>
          </a:p>
        </p:txBody>
      </p:sp>
      <p:sp>
        <p:nvSpPr>
          <p:cNvPr id="9" name="Text 3"/>
          <p:cNvSpPr txBox="1"/>
          <p:nvPr/>
        </p:nvSpPr>
        <p:spPr>
          <a:xfrm>
            <a:off x="2540179" y="3351768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армия претерпевает сокрушительное поражение в крупнейшем сражении эпохи, что открывает путь для союзников вглубь Франции.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77575" y="3302000"/>
            <a:ext cx="16353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1813 год: Формирование шестой коалиции
</a:t>
            </a:r>
            <a:endParaRPr lang="en-US" sz="874" dirty="0"/>
          </a:p>
        </p:txBody>
      </p:sp>
      <p:sp>
        <p:nvSpPr>
          <p:cNvPr id="11" name="Text 5"/>
          <p:cNvSpPr txBox="1"/>
          <p:nvPr/>
        </p:nvSpPr>
        <p:spPr>
          <a:xfrm>
            <a:off x="413668" y="3716650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Пруссия, Австрия, Швеция и Великобритания объединяют силы для борьбы с Наполеоном и освобождения оккупированных территорий.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6913325" y="2168700"/>
            <a:ext cx="17184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1814: Отречение Наполеона и ссылка на Эльбу
</a:t>
            </a:r>
            <a:endParaRPr lang="en-US" sz="874" dirty="0"/>
          </a:p>
        </p:txBody>
      </p:sp>
      <p:sp>
        <p:nvSpPr>
          <p:cNvPr id="13" name="Text 7"/>
          <p:cNvSpPr txBox="1"/>
          <p:nvPr/>
        </p:nvSpPr>
        <p:spPr>
          <a:xfrm>
            <a:off x="6790956" y="2583346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официально сложил с себя власть и был сослан на остров Эльба, где начался период его временного изгнания.
</a:t>
            </a:r>
            <a:endParaRPr lang="en-US" sz="1000" dirty="0"/>
          </a:p>
        </p:txBody>
      </p:sp>
      <p:sp>
        <p:nvSpPr>
          <p:cNvPr id="14" name="Text 8"/>
          <p:cNvSpPr txBox="1"/>
          <p:nvPr/>
        </p:nvSpPr>
        <p:spPr>
          <a:xfrm>
            <a:off x="4769575" y="2540000"/>
            <a:ext cx="17742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1814: Вход союзных войск в Париж
</a:t>
            </a:r>
            <a:endParaRPr lang="en-US" sz="971" dirty="0"/>
          </a:p>
        </p:txBody>
      </p:sp>
      <p:sp>
        <p:nvSpPr>
          <p:cNvPr id="15" name="Text 9"/>
          <p:cNvSpPr txBox="1"/>
          <p:nvPr/>
        </p:nvSpPr>
        <p:spPr>
          <a:xfrm>
            <a:off x="4675105" y="2966823"/>
            <a:ext cx="18753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Союзные армия захватывают столицу Франции, ставя окончательный конец господству Наполеона на континенте.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1741800"/>
            <a:ext cx="4118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1815 года ознаменовался неожиданным возвращением Наполеона из ссылки и восстановлением его власти на короткий срок, что возродило международное противостояние.
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 дней и битва при Ватерлоо: конец Наполеоновской эпохи
</a:t>
            </a:r>
            <a:endParaRPr lang="en-US" sz="2328" dirty="0"/>
          </a:p>
        </p:txBody>
      </p:sp>
      <p:sp>
        <p:nvSpPr>
          <p:cNvPr id="6" name="Text 2"/>
          <p:cNvSpPr txBox="1"/>
          <p:nvPr/>
        </p:nvSpPr>
        <p:spPr>
          <a:xfrm>
            <a:off x="357800" y="3313075"/>
            <a:ext cx="41166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1815 года в битве при Ватерлоо Наполеон потерпел окончательное поражение от англо-прусских войск, после чего был сослан навсегда на остров Святой Елены.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и реконструкция политической карты Европы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 вернул границы к довоенному состоянию 1792 года, восстанавливая прежние монархии и сохраняя баланс сил в Европе.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созданы новые политические образования — Германский союз и раздел польских территорий, что усилило влияние крупнейших государств, таких как Пруссия и Австрия.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Утверждён принцип легитимизма и альянсы, направленные на предотвращение революций и поддержание стабильности, ставшие основой международных отношений XIX 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Наполеона: кодекс, администрирование, образование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Наполеоновский кодекс 1804 года обеспечил единые гражданские и уголовные законы, закрепил права личности и защиту собственности.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системы префектур централизовало управление и улучшило контроль над регионами Франции и зависимыми территориями.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образования включала создание лицеев и пересмотр учебных программ, обеспечив доступ к государственному образованию.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меры стимулировали развитие промышленности и инфраструктуры, включая транспорт и финансы, что укрепило государство.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и культурное наследие наполеоновской эпохи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Наполеона ознаменовалась распространением ампира с его величественной формой и символикой империи, воплощённой в работах художников Давида и Энгра.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стиля ампир в живописи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сооружения, такие как Триумфальная арка и Вандомская колонна, стали символами военно-политического могущества и прославления достижений эпохи.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памятники Парижа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творчество Бетховена и произведения русских поэтов Пушкина и Лермонтова отражают дух времени, обогащая европейскую культурную традицию.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музыку и литературу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Наполеон: между реформаторством, гением и диктатурой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внедрил прогрессивные реформы, которые преобразовали юридическую, административную и образовательную системы Франции и соседних стран.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полководец он проявил стратегический талант, однако его амбиции привели к многочисленным войнам и человеческим потерям.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оценивают его как сложную фигуру, сочетавшую просвещённые идеалы и авторитарное правление, влияние которого ощущается до сих пор.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Наполеоновской эпохи: уроки и значение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Наполеоновская эпоха стала поворотным этапом в развитии правовых систем и национальной идентичности, сформировав фундамент для современного европейского общества и международных отношений.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2026-05-11T04:07:40Z</dcterms:created>
  <dcterms:modified xsi:type="dcterms:W3CDTF">2026-05-11T04:07:40Z</dcterms:modified>
</cp:coreProperties>
</file>