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«Отечество» по В. Пескову: родная земля, память и любовь к дому
</a:t>
            </a:r>
            <a:pPr algn="l" indent="0" marL="0">
              <a:lnSpc>
                <a:spcPct val="90000"/>
              </a:lnSpc>
              <a:buNone/>
            </a:pPr>
            <a:r>
              <a:rPr lang="en-US" sz="18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Отечество начинается с родной улицы, семьи и труда, которые бережно хранят в сердце.
</a:t>
            </a:r>
            <a:endParaRPr lang="en-US" sz="185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Песков — писатель, журналист и натуралист, который наблюдал природу и людей. Его тексты учат видеть главное в обычной жизни: родная земля там всегда «живёт», а не существует как отвлечённое слово.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Песков и тема родной земли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Отечество у Пескова — это не только страна на карте. Это место рождения и взросления, где закрепляются первые впечатления, знакомые тропы, и всё, что становится по-настоящему своим.
</a:t>
            </a:r>
            <a:endParaRPr lang="en-US" sz="1073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связывает чувство Отечества с личным опытом: оно формируется постепенно, шаг за шагом. То, что человек ценит с первых лет, превращается в внутреннюю опору и нравственный ориентир.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понятие Отечества входят родной дом и дороги, поля и лес, а ещё голоса близких людей. Память о детстве помогает удержать ощущение связи с тем, что дорого с ранних лет.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Отечество в понимании Пескова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детали: из чего складывается «своё»
</a:t>
            </a:r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в тексте возникает из конкретных вещей: деревенского дома, тропинки к реке, леса и поля. Запах земли и смена времён года делают описание близким, понятным и «осязаемым».
</a:t>
            </a:r>
            <a:endParaRPr lang="en-US" sz="1385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приметы и ощущение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Песков показывает, что чувство Отечества рождается не из лозунгов, а из внимательного взгляда на повседневность. Когда замечаешь, как меняется природа, родное место начинает восприниматься как часть жизни.
</a:t>
            </a:r>
            <a:endParaRPr lang="en-US" sz="1367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малой родины в очерке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Песков убеждает: любовь к Отечеству начинается с памяти о родителях и старших родственниках. Их труд, привычки и семейные правила становятся первыми уроками добра и уважения.
</a:t>
            </a:r>
            <a:endParaRPr lang="en-US" sz="1074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рассказы старших, то, как в семье передаются традиции. Через эти истории ребёнок узнаёт, за что ценят родной дом и почему важно отвечать за свои поступки.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хранит первые представления об ответственности: заботиться, не проходить мимо, беречь то, что создавалось трудом. Затем это чувство соединяется с уважением к родной земле и людям вокруг.
</a:t>
            </a:r>
            <a:endParaRPr lang="en-US" sz="1041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 как основа любви к Родине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327" y="1394038"/>
            <a:ext cx="410734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для человека начинается с того, что знакомо с детства: место, семья, природа и ежедневный труд формируют чувство близости и ответственности.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очерка В. Пескова (тематические опоры).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«опор» текста с их ролью в формировании любви к Отечеству.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понятия очерка и их значение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очерке как часть Родины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 и небо у Пескова помогают понять, где живёт герой. Природные ориентиры становятся привычными, как знакомые вещи дома, и поддерживают ощущение «своего» места.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поле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тексте — не фон, а часть повседневной жизни. Через звуки, изменения воды и берега читатель чувствует ритм родной местности и её настроение.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вода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как меняется природа в течение года. Эти перемены делают любовь к земле живой: она растёт вместе с наблюдательностью и благодарностью к привычному.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Бережность к природе связывается с бережностью к своей земле и будущему. Когда человек уважает окружающее, он учится так же относиться к людям и к тому, что создано трудом.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формирования большой любви из малых, понятных шагов (по логике очерка).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чувство Отечества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очерке Пескова важны будни: работа в поле, уход за домом, повседневные дела деревни. Эти занятия показывают, что родина складывается из действий, а не только из красивых слов.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обращает внимание на обычных людей, благодаря труду которых держится хозяйство и живёт двор. Так появляется мысль: любить Отечество — значит уважать труд и замечать вклад каждого.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как часть образа родины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очерка ясный, спокойный и точный. Песков опирается на короткие наблюдения и предметные детали, поэтому читателю легко следить за мыслью и «видеть» описываемое.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Пескова: простота, точность, образность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интонация помогает почувствовать уважение к родному месту. Дом, дорога, дерево, вода и запах земли становятся значимыми, потому что автор показывает их как часть человеческой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простоте текста обычные вещи превращаются в смысловые опоры. Читатель начинает замечать красоту родного края и понимает, как из повседневности складывается чувство Отечества.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029" y="1808050"/>
            <a:ext cx="3994841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художественных приёмов в очерке В. Пескова (тема «дом, дорога, дерево, вода, поле, голос»).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предметы и звуки превращаются у В. Пескова в опору памяти и в живой образ Родины. Через них читатель чувствует связь с домом, путём, жизнью и истоками.
</a:t>
            </a:r>
            <a:endParaRPr lang="en-US" sz="1071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работает как «ключ» к главной мысли: любовь к Отечеству складывается из конкретных впечатлений и бережного отношения к родной земле.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роль в тексте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 в очерке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крыльца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взрослом доме живёт память: старшие рассказывают о том, как трудились, как берегли землю, кому и что помогали. Ребёнок слушает не «для галочки», а потому что слова связаны с делами. Так уважение к труду становится частью семейной привычки.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дорога в привычках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повторяются одни и те же маршруты и мелочи: дорога до нужного места, забота о доме, порядок во дворе. Старшие объясняют, почему так принято, и передают простые правила бережности. Младшие постепенно начинают понимать, что родное место требует ответственности.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Фотоальбом и тёплый след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память появляется в самом тихом виде — в семейном фотоальбоме и домашнем архиве. Взрослые показывают лица, вспоминают обстоятельства, рассказывают истории о жизни и работе. Так общая семейная память превращается в начало истории народа, которую продолжает ребёнок.
</a:t>
            </a:r>
            <a:endParaRPr lang="en-US" sz="8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Песков напоминает, что любовь к стране начинается с корней: семьи, родного места, привычных улиц и дел. Это помогает по-новому увидеть ценность обычной жизни вокруг.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Очерки учат заботе о том, что рядом: природе, людям, памяти о близких. Важные чувства проявляются не лозунгами, а вниманием к окружающему и поступками.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шестиклассников тема понятна через школу и дом: двор, ближайший парк, знакомая дорога, традиции выходного дня. Так «Отечество» перестаёт быть далёким словом.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связывает патриотизм с повседневностью: бережно относиться к своему месту, уважать труд и говорить о важном без равнодушия. Именно это особенно нужно сегодня.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важно сегодня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очерка — ответственность человека за родную землю. Любить Отечество значит беречь природу и не относиться безразлично к тому, что происходит вокруг тебя ежедневно.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у Пескова проявляется конкретно: в бережном отношении, в работе, в слове и в отношении к дому. Это не абстрактная гордость, а умение действовать.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Песков связывает чувство Родины с памятью семьи и уважением к старшим. Труд людей становится нравственным ориентиром: важно видеть цену привычных дел и помогать там, где можешь.
</a:t>
            </a:r>
            <a:endParaRPr lang="en-US" sz="1067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нравственная мысль очерка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картины в тексте помогают почувствовать спокойствие и благодарность родному месту. Чередование времён года показывает, как постепенно складывается привязанность: от знакомых троп до привычных видов вокруг.
</a:t>
            </a:r>
            <a:endParaRPr lang="en-US" sz="1179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природа у Пескова не «для красоты», а часть жизни. Просёлочная дорога, река и поле подсказывают мысль о труде и времени. Так Родина становится близкой и ощутимой.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способ показать чувство Родины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11907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произведения с жизнью школьника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знакомые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школьника есть дом, двор или любимая улица, где проходят повседневные впечатления. Песков помогает увидеть: именно такие «свои» места и становятся основой большого чувства к Родине.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учится вниманию: как поддерживать близких, как говорить по-доброму и не бросать дело на полпути. Эти уроки легко связать с идеей уважения к труду и памяти.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продолжение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не только предметам, но и ответственности: помогать, соблюдать порядок, заботиться о том, что общее. Так идея «любви делом» ощущается близко и превращается в реальные поступки.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прогулки дают ребёнку непосредственный опыт природы: деревья во дворе, река или парк недалеко. В тексте бережное отношение к земле становится понятным, потому что его видно в обычных действиях.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образы очерка — родной дом, дорога, поле, лес, река, семья, труд и память. Они не существуют отдельно: вместе складывается ощущение целостной Родины, которую узнают «сердцем» и глазами.
</a:t>
            </a:r>
            <a:endParaRPr lang="en-US" sz="1007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— благодарность и бережное отношение к тому, что поддерживает жизнь. Песков показывает, что чувства становятся прочными, когда подкреплены заботой о природе и уважением к людям вокруг.
</a:t>
            </a:r>
            <a:endParaRPr lang="en-US" sz="1003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 объединяет всё: старшие передают ценности, а младшие учатся продолжать их. Так любовь к малой родине становится основой доверия к будущему и внутренней опорой.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и мотивы очерка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 Пескова раскрывается через простые, правдивые картины: деревня, деревянные дома, широкие поля и тихие дороги. Автор показывает не «идеальный праздник», а реальную повседневность, узнаваемую каждому, кто бывает в глубинке.
</a:t>
            </a:r>
            <a:endParaRPr lang="en-US" sz="1179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понять страну ближе к жизни: как живут люди, чем занимаются, как устроен быт. Простота здесь не бедность, а честность взгляда, благодаря которой любовь становится осмысленной и конкретной.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очерке Пескова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Очерки учат видеть Отечество в конкретных вещах, людях и поступках. Когда замечаешь детали повседневности, большое слово «Родина» перестаёт быть абстракцией и становится частью личного опыта.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произведение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тексте связана с родным языком, памятью о близких, природой и трудом. Именно это помогает почувствовать глубинную связь между человеком и местом, где он растёт и взрослеет.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произведения в том, что чувство Отечества показано как чувство, которое растёт из любви и благодарности. Такой путь делает патриотизм естественным: он начинается с уважения к тому, что уже дорого.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Отечество как память, природа и долг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В. Пескова Отечество — это малая родина, семья, природа и труд людей. Любовь начинается с уважения к близкому и продолжается заботой о будущем. Беречь Родину — значит беречь её живую основу: людей, память и землю.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2026-05-15T04:43:30Z</dcterms:created>
  <dcterms:modified xsi:type="dcterms:W3CDTF">2026-05-15T04:43:30Z</dcterms:modified>
</cp:coreProperties>
</file>