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по мукам»: от романа к роману-эпопее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героев Толстого — это путь России через войну, революцию и исторический разлом.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работал над трилогией два десятилетия, пережив революцию, эмиграцию и возвращение в советскую литературу. В ее основе — опыт эпохи, в которой частная судьба неотделима от истории страны.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трилогия А. Н. Толстого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Трилогия: состав, годы и исторический охват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трилогии и их временной охват.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томом действие становится шире: от семейной драмы — к общенациональному перелому.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трилогия «Хождение по мукам»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центре был частный мир двух сестер: их чувства, сомнения и семейные связи. Такой замысел соответствовал традиции психологического романа и строился вокруг личного опыта.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повествование вошли война, революция и политический раскол. Герои оказались в потоке больших исторических событий, где личные решения уже невозможно отделить от общественных потрясений.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расширения сюжета росло число персонажей, усложнялись связи между ними, появлялись массовые сцены и широкая историческая перспектива. Так роман стал эпическим произведением.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психологического романа к эпическому повествованию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расширялся замысел трилогии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от частной среды к исторической эпопее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Даша и Катя как смысловой центр трилогии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Даша: устойчивость и сострадание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Даша сохраняет внутреннюю собранность даже в условиях распада привычного мира. Через нее Толстой показывает силу сочувствия, верность нравственным ориентирам и способность не терять человеческое достоинство.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Катя: тревога и личный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острее переживает перемены времени и постоянно ищет собственную правду. Ее образ связан с эмоциональной напряженностью, любовью и трудным взрослением, которое происходит на фоне исторической катастрофы.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как проверка человека и общества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разрушают привычный порядок и заставляют героев жить без прежних опор. На фоне хаоса особенно заметно, кто умеет сохранять внутреннюю цельность.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персонажи стремятся прежде всего к безопасности, другие остаются верны убеждениям, третьи пытаются понять происходящее без самообмана. Этот выбор становится нравственным испытанием.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история не только меняет внешний уклад жизни, но и выявляет глубинные черты личности. В кризисе характер человека проявляется отчетливее, чем в спокойное время.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революция в трилогии — не просто событие, а момент проверки совести, ответственности и способности остаться человеком, когда общество переживает распад.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нагрузка трилогии по частям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только рост масштаба, но и усложнение конфликта: личная драма все теснее связывается с судьбой страны.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первого к третьему тому история становится главным героем повествования.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трилогия «Хождение по мукам»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781" y="4201430"/>
            <a:ext cx="152888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интеллигенция в кризисе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много говорят о судьбе России, но их разговоры не дают готовых ответов. Сомнения и разногласия показывают, насколько старая картина мира утратила прочность.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разлом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интеллигенции эпоха революции становится проверкой убеждений. Одни ищут новые идеалы, другие не готовы отказаться от прошлого, а третьи мучительно колеблются между ними.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растерянность, тревога и ощущение неустойчивости пронизывают поведение образованных героев. Их жизнь уже не защищена привычным порядком, а будущее кажется неопределенным.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без иллюзий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не идеализирует среду интеллигенции. Он показывает, что в кризисе важно увидеть реальность такой, какова она есть, и принять ответственность за свой выбор.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20114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герои и их функции в эпопее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трилогии раскрывают разные стороны исторической эпохи.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представляет особый ответ на исторический кризис, а вместе они создают многоголосие эпохи.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трилогии А. Н. Толстого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дорога, фронт: пространство исторического перелома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место внутреннего разлома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петербургских эпизодах герои живут среди тревожных разговоров, слухов и ощущений близкой катастрофы. Город еще хранит привычный ритм, но уже кажется неустойчивым и холодным, будто его улицы первыми почувствовали приближение исторической бури.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вокзал: жизнь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Поезда, перроны и пересадки становятся знаками эпохи, в которой ничто не задерживается надолго. Люди постоянно уезжают, возвращаются, теряют друг друга и заново ищут опору, а сама дорога превращается в образ вынужденного выбора и разорванных связей.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 степь: пространство предельного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пространства у Толстого лишены устойчивости и уюта: они открыты ветру, опасности и случайности. Фронт, степные пути и временные стоянки показывают, как война перемещает человека из домашнего мира в историю, где решается его судьба.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А. Н. Толстого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живым, разговорным языком, но не упрощает речь героев: в ней слышны социальная среда, характер и историческая эпоха. Благодаря этому диалоги звучат естественно и выразительно.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любит точную деталь: предмет, жест, интонацию, примету улицы или комнаты. Одна меткая подробность у него часто передает целый мир — быт, настроение и скрытое напряжение сцены.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резкие контрасты: семейная тишина соседствует с военной тревогой, частный разговор — с массовым событием. Такой прием усиливает ощущение перелома и делает повествование особенно динамичным.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романа сочетает эмоциональную насыщенность с широкой исторической панорамой. Внутренние монологи и крупные массовые эпизоды помогают показать и личные переживания, и движение целой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тональности от тома к тому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усилением исторического конфликта меняется и эмоциональная доминанта повествования: частная тревога уступает место суровой собранности и эпическому масштабу.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поступательное нарастание напряжения и исторической завершенности от первого тома к третьему.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трилогия «Хождение по мукам»; условная качественная оценка тональности по томам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история: художественная достоверность трилогии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опирается на узнаваемые исторические реалии: войну, революцию, смену властей, городскую повседневность и бытовые подробности. Это создает ощущение документальной точности без отказа от художественного замысла.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силы и социальные группы показаны не схематично, а через конкретные ситуации, разговоры и поступки. Благодаря этому исторический процесс воспринимается как живая человеческая драма, а не как сухая схема.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героев постоянно соотнесена с судьбой страны: семейные потери, любовь и сомнения раскрываются на фоне общенациональных потрясений. Так частный сюжет становится частью большой истории.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частная история становится историей народа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героев от личной драмы к включенности в исторические события трилогии А. Н. Толстого.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трилогии с классической романной традицией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наследует русскому роману XIX века внимание к внутреннему миру человека, к нравственному выбору и сложным семейным отношениям. В этом смысле она продолжает традицию психологической прозы.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произведение впитывает черты литературы XX века: революционную стремительность, массовые сцены, историческую конкретность и ощущение современности, которая меняется на глазах читателя.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соединение этих начал делает трилогию переходным явлением: она сохраняет глубину классического романа и расширяет его до масштабов эпического повествования о судьбе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и культурная память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запоминаются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читателей прежде всего остаются Даша и Катя, их разный характер и их движение сквозь испытания времени. Эти образы легко узнаются и на экране, потому что в них соединены личная драма, исторический фон и сильная эмоциональная выразительность.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Петроград как визуальный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город в трилогии воспринимается почти как отдельный персонаж: улицы, очереди, холодные комнаты и тревожные площади создают узнаваемый образ эпохи. Поэтому в иллюстрациях к произведению часто появляются кадры экранизаций, фотографии 1910–1920-х годов и афиши фильмов.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трилогия стала романом-эпопеей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расширение заметно не только в сюжете, но и в способе изображения общества: все большее место занимают массовые сцены и исторические решения.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трилогии эпические признаки выходят на первый план, а частная история окончательно включается в общенациональный масштаб.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трилогия «Хождение по мукам»; качественная оценка жанровых признаков по трем томам
</a:t>
            </a:r>
            <a:endParaRPr lang="en-US" sz="7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трилогии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 Толстого не существует вне истории: личные решения оказываются связанными с войной, революцией и переменой общественного строя. Судьба героя всегда отзывается в судьбе страны.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убеждает, что нравственный выбор важнее внешнего успеха. Даже в эпоху насилия и распада сохраняют значение совесть, верность убеждениям и способность отвечать за свои поступки.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утверждает ценность стойкости и труда как форм духовного сопротивления. Именно они помогают человеку не потерять себя, когда привычный мир рушится и будущее становится неопределенным.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важна историческая память: герои и читатели должны видеть в прошлом не набор событий, а опыт, из которого вырастает понимание настоящего. Так литература становится средством осмысления времени.
</a:t>
            </a:r>
            <a:endParaRPr lang="en-US" sz="9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по мукам»: роман, который вырос до эпохи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Толстого показывает, как личная драма может стать художественной летописью страны. Ее сила — в соединении психологической глубины, исторической правды и эпического размаха.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2026-05-20T04:08:03Z</dcterms:created>
  <dcterms:modified xsi:type="dcterms:W3CDTF">2026-05-20T04:08:03Z</dcterms:modified>
</cp:coreProperties>
</file>