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учат смеяться и понимать человеческие слабости.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Крылов: басни, язык и нравственные уроки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 русской литературе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жил в эпоху литературных перемен и сумел стать самым известным русским баснописцем. Его тексты ценят за ясность, меткость и разговорную живость, благодаря которым они остаются понятными и сегодня.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родился в Москве в 1769 году в семье армейского офицера. После ранней смерти отца семья жила очень скромно, и мальчику пришлось рано привыкать к труду.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Систематического образования он почти не получил, но много читал и развивал память. Наблюдательность и интерес к людям помогли ему позже создавать точные и живые литературные образы.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Крылова прошла без богатства и лёгких возможностей, зато дала ему опыт самостоятельности. Именно из таких впечатлений вырос его внимательный взгляд на характеры, привычки и поступки людей.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ранние годы Ивана Крылова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Крылов: книги, театр и наблюдение за жизнью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формируют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юных лет Крылов много читал и рано привык искать в книгах ответы на жизненные вопросы. Он не просто запоминал тексты, а внимательно сравнивал героев, их поступки и речь. Такой опыт позже помог ему писать кратко и точно.
</a:t>
            </a:r>
            <a:endParaRPr lang="en-US" sz="1617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школа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Юного Крылова привлекали сцена и живой разговор актёров. Театр учил его слышать интонации, замечать смешные реплики и понимать, как слово действует на слушателя. Именно поэтому его басни часто напоминают маленькие сценки.
</a:t>
            </a:r>
            <a:endParaRPr lang="en-US" sz="16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8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Ивана Крылова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 путь Крылова от ранних опытов к всероссийской славе.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показывает постепенный рост: от начинающего автора к признанному классика русской литературы.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И. А. Крылове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Крылов пришёл к славе баснописца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Крылов пробовал себя в драматургии, журналистике и сатирических текстах. Успех пришёл не сразу, но этот опыт помог ему научиться строить диалог и находить точное слово.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басне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Крылов выбрал жанр басни, где можно коротко показать смешную жизненную ситуацию и сразу подвести читателя к нравственному выводу. Именно здесь его талант раскрылся особенно ярко.
</a:t>
            </a:r>
            <a:endParaRPr lang="en-US" sz="1649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принесли Крылову широкую известность и сделали его одним из самых читаемых авторов своего времени. Его имя стало прочно связано с мудрой, образной и запоминающейся сатирой.
</a:t>
            </a:r>
            <a:endParaRPr lang="en-US" sz="1721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басня Крылова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обычной жизненной сцены рождается нравственный вывод.
</a:t>
            </a:r>
            <a:endParaRPr lang="en-US" sz="10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76" y="1476397"/>
            <a:ext cx="700800" cy="622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басен Крылова
</a:t>
            </a:r>
            <a:endParaRPr lang="en-US" sz="3084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показывает, что без труда нельзя добиться результата. Его герои часто теряют время, а потом удивляются неудаче, хотя причина была видна с самого начала.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Тщеславие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слишком высоко о себе мнения, у Крылова неизбежно попадают в неловкое положение. Автор мягко, но точно показывает, как хвастовство мешает делу.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жадность часто выглядит смешно, но за смехом скрыта серьёзная мысль. Стремление взять всё себе приводит к потере доверия и уважения.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не умеют договориться, дело останавливается. Крылов особенно ясно показывает, что общий результат зависит от согласия, а не от громких слов.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мишеней сатиры Крылова — неумение думать перед тем, как действовать. Смешная ситуация быстро превращается в урок для читателя.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240370"/>
            <a:ext cx="5742000" cy="7121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089171"/>
            <a:ext cx="5742000" cy="7121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2937904"/>
            <a:ext cx="5742000" cy="71214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4825" y="3786804"/>
            <a:ext cx="5742000" cy="7121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83811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басни Ивана Крылова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239800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«Ворона и Лисица» — сила лести
</a:t>
            </a:r>
            <a:pPr algn="l" indent="0" marL="0">
              <a:lnSpc>
                <a:spcPct val="100000"/>
              </a:lnSpc>
              <a:buNone/>
            </a:pPr>
            <a:r>
              <a:rPr lang="en-US" sz="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басне Лисица добивается своей цели не честным трудом, а лестью. Яркий диалог и запоминающаяся сцена с сыром делают текст особенно выразительным. История легко запоминается и сразу показывает опасность чрезмерного доверия к похвале.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088601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«Квартет» — урок о согласии
</a:t>
            </a:r>
            <a:pPr algn="l" indent="0" marL="0">
              <a:lnSpc>
                <a:spcPct val="100000"/>
              </a:lnSpc>
              <a:buNone/>
            </a:pPr>
            <a:r>
              <a:rPr lang="en-US" sz="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героя пытаются играть музыку, но без умения и согласия у них ничего не выходит. Смешная попытка заменить мастерство перестановкой мест стала одной из самых известных сцен у Крылова. Басня учит, что порядок сам по себе не решает проблему.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355800" y="29373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«Стрекоза и Муравей» — о труде и беспечности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летняя беззаботность Стрекозы резко противопоставлена труду Муравья. Контраст образов делает мораль особенно понятной школьникам. Басня напоминает, что последствия безделья становятся заметны тогда, когда уже нужна помощь.
</a:t>
            </a:r>
            <a:endParaRPr lang="en-US" sz="936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786234"/>
            <a:ext cx="2153400" cy="713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«Лебедь, Щука и Рак» — о несогласии
</a:t>
            </a:r>
            <a:pPr algn="l" indent="0" marL="0">
              <a:lnSpc>
                <a:spcPct val="100000"/>
              </a:lnSpc>
              <a:buNone/>
            </a:pPr>
            <a:r>
              <a:rPr lang="en-US" sz="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героев тянут воз в разные стороны, поэтому он остаётся на месте. Сцена сразу превращается в образ безрезультатной работы, где никто не слышит других. Именно поэтому басня часто приводится как пример отсутствия общего направления.
</a:t>
            </a:r>
            <a:endParaRPr lang="en-US" sz="9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человеческие недостатки чаще всего высмеивает Крылов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выбирал простые жизненные ситуации, чтобы читатель сразу узнавал знакомые ошибки и смешные слабости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Крылова наказуемы глупость и несогласие: именно они сильнее всего мешают делу и здравому смыслу.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басен И. А. Крылова по школьному курсу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писал простым, живым языком, который был близок к разговорной речи. Поэтому его басни легко читать вслух, а реплики героев звучат естественно и запоминаются с первого раза.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пословицы, меткие сравнения и короткие диалоги. Такие средства делают каждую сцену выразительной и помогают сразу понять характер персонажа и смысл происходящего.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точным формулировкам многие строки стали крылатыми выражениями. Они вышли за пределы литературы и до сих пор используются в речи, когда нужно коротко и ясно выразить мысль.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басен Крылова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08049"/>
            <a:ext cx="4231200" cy="21716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из басен Крылова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пришли в повседневную речь из басен и сохранили точный смысл исходных сцен.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создал выражения, которые точнее многих обычных слов передают человеческие слабости и жизненные ситуации.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басни «Кот и Повар», «Квартет», «Ларчик», «Волк и Ягнёнок»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славы баснописца Крылов писал пьесы и внимательно изучал театральную сцену. Этот опыт научил его строить действие так, чтобы оно сразу удерживало внимание зрителя.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он часто использует короткие, живые диалоги, похожие на реплики в спектакле. Благодаря этому персонажи не просто рассказывают о себе, а показывают свой характер в поступках.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Театральность особенно заметна в смешных столкновениях и быстрых сменах настроения. Сцена в басне у Крылова обычно разворачивается так, будто перед читателем маленькая комедия.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произведения легко читать по ролям. Каждый герой получает узнаваемый голос, а нравственный вывод становится ясным через действие, а не через долгие объяснения.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и театр
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 Санкт-Петербурге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Крылов прожил большую часть жизни и работал в Императорской публичной библиотеке. Здесь он был окружён книгами, наблюдал культурную жизнь столицы и писал свои самые известные басни.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ценили его ум, наблюдательность и спокойный характер. Петербург стал для него местом признания: именно там он закрепил славу автора, которого читали и уважали в самых разных кругах.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басни Крылова читают и сегодня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умеет говорить о сложных поступках через понятные и короткие сцены.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Читателей особенно привлекают ясный нравственный вывод и жизненные ситуации, в которых легко узнать знакомые ошибки и привычки.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И. А. Крылова: «Ворона и Лисица», «Квартет», «Стрекоза и Муравей», «Лебедь, Щука и Рак»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изучают в 7 классе, потому что на их примере удобно разбирать сюжет, героев, мораль и особенности художественного языка. Тексты при этом остаются понятными школьникам.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 школьной программе и культуре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его басен давно вышли за пределы учебника. Даже без указания автора многие узнают Ворону, Лисицу, Моську или Муравья и понимают, какой характер за ними стоит.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важен для русской культуры как писатель, который научил видеть человеческие недостатки через смешные и точные сцены. Его басни помогают обсуждать поведение людей без назидательности.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басню Крылова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 сюжет, характеры и мораль, скрытую в коротком тексте.
</a:t>
            </a:r>
            <a:endParaRPr lang="en-US" sz="8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575" y="1430330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900" y="1486730"/>
            <a:ext cx="700500" cy="56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Иване Крылове
</a:t>
            </a:r>
            <a:endParaRPr lang="en-US" sz="243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при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стал одним из самых узнаваемых писателей своей эпохи. Его басни охотно читали, обсуждали и часто пересказывали, потому что они быстро запоминались и были понятны разным читателям.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многих басен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более двухсот басен, в которых показал самые разные человеческие характеры. Такой большой объём помог ему стать настоящим классиком и закрепил его имя в истории литературы.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внимательно прислушивался к речи и замечал привычки окружающих. Именно это умение делать живые наблюдения помогло ему писать коротко, точно и очень выразительно.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 сказка: сходства и различия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басня Крылова отличается от сказки и почему её смысл обычно связан с реальной жизнью.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через короткий жизненный пример, а сказка чаще увлекает чудесным сюжетом и ярким развитием событий.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жанров на основе басен И. А. Крылова и традиционной сказки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остается классиком, потому что его басни по-прежнему учат замечать смешное и опасное в человеческих недостатках. Он говорил просто, точно и образно, поэтому его строки живут в языке и помогают понимать людей.
</a:t>
            </a:r>
            <a:endParaRPr lang="en-US" sz="1384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создал произведения, которые не стареют: в них есть юмор, мудрость и ясный урок, понятный и школьнику, и взрослому.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2026-05-22T13:46:47Z</dcterms:created>
  <dcterms:modified xsi:type="dcterms:W3CDTF">2026-05-22T13:46:47Z</dcterms:modified>
</cp:coreProperties>
</file>