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карте мира спряталась Европа?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показывает, где находится Европа и что её окружает. Это помогает понять погоду, дороги, путешествия и жизнь людей. Европа испокон веков была местом встреч купцов, моряков и путешественников.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Европы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Европа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полушарие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лежит в Северном полушарии, поэтому здесь есть привычная смена времён года. Зимой бывает холодно, а летом — тепло, хотя погода в разных районах заметно отличается.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— на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территория Европы находится в Восточном полушарии. Это удобно запомнить: на карте она словно тянется к Азии, с которой у неё общая сухопутная граница.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у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Европу омывает Атлантический океан. Благодаря ему у берегов часто влажный воздух, а морские пути издавна соединяли Европу с другими частями света.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Европу омывает Северный Ледовитый океан, а на юге она близка к Африке через Средиземное море. Так континент оказывается сразу между холодом и теплом.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Европы на карте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Восточную границу Европы обычно проводят по Уральским горам, реке Урал и Каспийскому морю. Эти природные ориентиры помогают быстро найти пределы части света на карте.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юго-востоке важными рубежами считаются Кавказские горы и Чёрное море. Они образуют заметную границу, которую легко увидеть и запомнить по форме на карте.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 не нужно придумывать: горы, реки и моря уже сами показывают, где заканчивается Европа и начинаются соседние территории. Так карту читать намного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соседствует Европа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Азией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 соединены общей сушей, поэтому между ними нет водной преграды. Из-за этого люди издавна переходили из одной части света в другую почти без остановки.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Африкой Европу разделяют моря и проливы, а не огромная суша. Такое соседство сделало южные пути удобными для поездок, торговли и обмена знаниями.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между мирами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Европу проходили важные маршруты купцов, мореплавателей и путешественников. По этим путям перемещались товары, письма, идеи и даже новые привычки.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295401"/>
            <a:ext cx="138300" cy="122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вокруг Европы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рядом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открывает Европе путь к дальним морским дорогам. Его воды влияют на погоду у западных берегов и помогают развиваться портам.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удобно для судоходства и связывает страны северной Европы. На его берегах расположены важные города и торговые гавани.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смягчает климат южной Европы. Его берега привлекают людей, а рядом с ними часто возникают крупные города и старинные порты.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и Норвежское моря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и Норвежское моря тоже важны для Европы. Они помогают перевозить грузы, поддерживают рыболовство и делают прибрежную жизнь очень оживлённой.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океан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делает север Европы холоднее и суровее. Здесь особенно заметны длинные зимы, сильные ветры и ледяные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Европы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полуостров — один из самых больших в Европе. Его берега сильно изрезаны, поэтому здесь много бухт, фьордов и удобных мест для портов.
</a:t>
            </a:r>
            <a:endParaRPr lang="en-US" sz="1396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Пиренейский полуостров расположен на юго-западе Европы. Он связан с континентом узким перешейком, а его береговая линия помогает морскому сообщению.
</a:t>
            </a:r>
            <a:endParaRPr lang="en-US" sz="1333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Апеннинский полуостров тянется в Средиземное море. Его вытянутая форма делает берег удобным для мореплавания, а рядом стоят известные исторические города.
</a:t>
            </a:r>
            <a:endParaRPr lang="en-US" sz="1333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 находится на юго-востоке Европы. Здесь переплетаются горы, равнины и берега морей, поэтому территория очень разнообразна и удобна для жизни людей.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Европе относятся Великобритания, Ирландия, Исландия, Сицилия и Сардиния. Каждый остров отделён водой, поэтому там складываются свои природные условия и особенности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у 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часто дуют сильные ветры и бывают туманы. Воздух здесь влажный, а погода меняется быстрее, чем на материке. Это немного похоже на капризного морского кота.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морем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островов тесно связаны с морем: оно помогает ловить рыбу, перевозить грузы и путешествовать. Поэтому на островах часто развиты порты и морские традиции.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окружения водой природа островов может отличаться от материковой. Здесь встречаются свои растения, животные и ландшафты, которые делают каждый остров непохожим на соседний.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Европа связана с другими частями света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природные пути соединяют Европу с соседними частями света и дальними странами.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в Европе — горы и равнины.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по-разному влияют на жизнь людей: где-то легче строить города, а где-то удобнее защищаться от ветров и прокладывать дороги.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«Географическое положение Европы»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Европы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у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Атлантического океана и морей климат обычно мягче. Зимой здесь не так холодно, а летом жара редко бывает сильной. Морской воздух словно смягчает погоду.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Европы холоднее и дольше держится зима. На юге солнца больше, поэтому там теплее и чаще бывает ясная погода. Разница хорошо заметна даже по растениям.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приносит влажный воздух и облака, поэтому в западной части Европы часто идут дожди. Благодаря этому здесь много зелёных лугов, лесов и удобных пастбищ.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Европы хорошо растут виноград, оливки и другие теплолюбивые культуры. Им нравится больше солнца и мягкая зима, поэтому такие места особенно похожи на большой сад.
</a:t>
            </a:r>
            <a:endParaRPr lang="en-US" sz="12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Европы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— одна из самых известных рек Европы. Он проходит через несколько стран, помогает перевозить грузы и соединяет города, которые стоят на его берегах.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удобен для судоходства, поэтому по нему давно перевозят товары. Вдоль его берегов выросли крупные промышленные и торговые города.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 и Темза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 и Темза текут через знаменитые столицы. Их воды нужны людям, а на набережных удобно строить порты, мосты и красивые городские улицы.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Европы. Она важна для транспорта, снабжения водой и жизни множества городов, которые расположены вдоль её течения.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рек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служат домом для рыб, птиц и прибрежных растений. Их берега часто становятся местом прогулок, а ещё — хорошими площадками для старинных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Европе много стран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преграды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моря и большие реки долго разделяли людей на отдельные области. Из-за таких преград поселения развивались по-своему, будто в разных природных комнатах.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удобных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есть равнины, долины, побережья и горные районы. Каждое место подходит для жизни по-разному, поэтому люди селились там, где было удобнее.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и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поселения жили отдельно, у людей появлялись свои обычаи, языки и правила. Со временем эти различия стали заметны, как будто каждая местность выбрала свой характер.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небольшой территории Европы постепенно возникли разные государства. Они развивались рядом друг с другом, но сохраняли собственные традиции, поэтому карта Европы стала очень пёстрой.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выросли у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Темза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вырос на берегах Темзы, и река долго помогала ему расти. По ней перевозили товары, а рядом строили мосты, причалы и кварталы для жизни и торговли. Сегодня город по-прежнему тесно связан с водой.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Рим и Берлин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Рим и Берлин появились в местах, удобных для дорог, рек и больших равнин. Такие города легко соединять с другими районами, поэтому они стали важными центрами страны, культуры и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Европа стала удобной для путешествий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через Европу проходили дороги купцов и путешественников. Люди переносили товары и новости из одного края в другой.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моря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морские берега помогали быстро перевозить грузы на кораблях и лодках. Так путь становился короче и удобнее.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дороги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между городами построили мосты, шоссе и железные дороги. Передвигаться стало легче, даже если на пути встречались реки или холмы.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 Европе ездят туристы, школьники и семьи. Самолёты, поезда и корабли соединяют страны так быстро, будто вся карта стала ближе.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62514"/>
            <a:ext cx="251700" cy="223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природе люди, а природа — людям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на равнинах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пространства удобны для полей и садов. Здесь выращивают зерно, овощи и фрукты, а тракторы могут спокойно работать на больших участках.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 пресной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людям воду для жизни и хозяйства. Рядом с ними легче строить дома, поливать поля и перевозить грузы в разные города.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рыболовство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снабжают людей рыбой и помогают развивать порты. На побережьях часто живут рыбаки, а суда отправляются в далёкие рейсы.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дороги, порты и близость к рынкам помогают развивать торговлю и промышленность. Поэтому в Европе много мастерских, фабрик и складов.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жизнь людей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условия Европы влияют на занятия людей и размещение городов.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которые встретились в Европе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книги и 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морям в Европу приходили корабли с товарами, письмами и новостями. Вместе с ними люди привозили книги и новые знания. Так города становились богаче и умнее, а на рынках можно было услышать разные языки.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соединяла разные страны, как большая дорожная развилка. Здесь встречались путешественники из Азии, Африки и заморских земель. Они обменивались идеями, обычаями и открытиями, поэтому Европа становилась местом живого общения.
</a:t>
            </a:r>
            <a:endParaRPr lang="en-US" sz="13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находится в западной части Евразии и занимает небольшую территорию по сравнению с другими частями света. Но на карте она сразу заметна.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берегами и рубежами служат моря, океан, горы и реки. Такие границы помогают легко находить Европу и понимать её форму.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форм суши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много полуостровов, островов, рек и гор. Из-за этого здесь очень разные природные условия, а пейзажи часто меняются почти за один день.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Европу удобной для жизни, путешествий и общения. Здесь легко строить дороги, города и порты, а ещё интересно узнавать новые страны.
</a:t>
            </a:r>
            <a:endParaRPr lang="en-US" sz="13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место встреч и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сделало Европу особенной: здесь рядом моря, горы, равнины и реки. Поэтому на карте много стран, городов и дорог, а сама Европа похожа на большой перекрёсток мира.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2026-05-26T07:08:32Z</dcterms:created>
  <dcterms:modified xsi:type="dcterms:W3CDTF">2026-05-26T07:08:32Z</dcterms:modified>
</cp:coreProperties>
</file>