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140" y="213362"/>
            <a:ext cx="8502071" cy="37694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367" y="2638425"/>
            <a:ext cx="5431304" cy="1504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78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Лишайники: удивительный союз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 и водоросль образуют уникальный организм с важной ролью в природе.
</a:t>
            </a:r>
            <a:endParaRPr lang="en-US" sz="3178" dirty="0"/>
          </a:p>
        </p:txBody>
      </p:sp>
      <p:sp>
        <p:nvSpPr>
          <p:cNvPr id="6" name="Text 1"/>
          <p:cNvSpPr txBox="1"/>
          <p:nvPr/>
        </p:nvSpPr>
        <p:spPr>
          <a:xfrm>
            <a:off x="409366" y="4496516"/>
            <a:ext cx="3853934" cy="1830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839940"/>
            <a:ext cx="4200525" cy="34636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экологическое значение лишайников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появились около 400 миллионов лет назад и первые колонизировали бедные среды, создавая новые экосистемы. Их изучают за уникальную устойчивость к экстремальным условиям.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58050" y="619125"/>
            <a:ext cx="3400425" cy="3886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86607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Мицелий гриба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лишайника состоит из переплетённых гиф гриба, образующих мицелий, который обеспечивает структуру и защиту. Он доставляет воду и минералы ко всей ткани.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9878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водоросли и цианобактерии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или цианобактерии распределены внутри слоевища и выполняют фотосинтез, производя органические вещества, необходимые для питания всего организма.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71475" y="375657"/>
            <a:ext cx="4592240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лишайника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Симбиоз: основа выживания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69928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 использует продукты фотосинтеза от водоросли — сахар и кислород — для собственного питания и метаболизма.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71664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Водоросль получает защиту от высыхания и вредных воздействий благодаря структуре грибного мицелия.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688269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жизнь даёт лишайникам возможность обитать в суровых местах, таких как камни, кора деревьев и даже крыши сооружений.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650" y="1797283"/>
            <a:ext cx="2249100" cy="17571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1050" y="1797283"/>
            <a:ext cx="2249100" cy="17571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8550" y="1797283"/>
            <a:ext cx="2249100" cy="17571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Накипные лишайники
</a:t>
            </a:r>
            <a:pPr algn="l" indent="0" marL="0">
              <a:lnSpc>
                <a:spcPct val="100000"/>
              </a:lnSpc>
              <a:buNone/>
            </a:pPr>
            <a:r>
              <a:rPr lang="en-US" sz="8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Корковые формы тесно прилегают к поверхности и прочно срастаются с субстратом, что позволяет им выдерживать неблагоприятные условия. Они часто встречаются на камнях и коре деревьев.
</a:t>
            </a:r>
            <a:endParaRPr lang="en-US" sz="990" dirty="0"/>
          </a:p>
        </p:txBody>
      </p:sp>
      <p:sp>
        <p:nvSpPr>
          <p:cNvPr id="9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7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Листоватые лишайники
</a:t>
            </a:r>
            <a:pPr algn="l" indent="0" marL="0">
              <a:lnSpc>
                <a:spcPct val="100000"/>
              </a:lnSpc>
              <a:buNone/>
            </a:pPr>
            <a:r>
              <a:rPr lang="en-US" sz="8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Имеют пластинчатое строение, напоминающее листья, легко отрываются от субстрата и располагаются на коре деревьев и почве, играя важную роль в экосистемах лесов.
</a:t>
            </a:r>
            <a:endParaRPr lang="en-US" sz="1037" dirty="0"/>
          </a:p>
        </p:txBody>
      </p:sp>
      <p:sp>
        <p:nvSpPr>
          <p:cNvPr id="10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Кустистые лишайники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Разветвлённые по форме, напоминающие миниатюрные кустики. Они встречаются на земле, ветках и камнях, успешно захватывая пространство и обеспечивая укрытие мелким организмам.
</a:t>
            </a:r>
            <a:endParaRPr lang="en-US" sz="1020" dirty="0"/>
          </a:p>
        </p:txBody>
      </p:sp>
      <p:sp>
        <p:nvSpPr>
          <p:cNvPr id="11" name="Text 4"/>
          <p:cNvSpPr txBox="1"/>
          <p:nvPr/>
        </p:nvSpPr>
        <p:spPr>
          <a:xfrm>
            <a:off x="371475" y="375650"/>
            <a:ext cx="84081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лишайников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6608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лишайников зависит от типа присутствующих пигментов и водорослей, он варьируется от зелёного и серого до ярко-жёлтого и оранжевого.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694187" y="2981096"/>
            <a:ext cx="1516619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Интенсивность окраски меняется в зависимости от освещённости и влажности окружающей среды, отражая адаптивные свойства.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оттенки служат защитой, сигнализируя о наличии химических веществ, отпугивающих поедающих животных.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Красочная окраска помогает лишайникам выживать, снижая воздействие ультрафиолета и предотвращая пересыхание тканей.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Окраска и внешний вид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7944" y="1935209"/>
            <a:ext cx="540873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Распространённые виды лишайников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основные формы и места обитания трёх распространённых видов лишайников с их экологической ролью.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лишайников различаются формой, средой обитания и выполняют важные экологические функции.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биологии, ботанические справочники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5" y="375657"/>
            <a:ext cx="4592240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Места обитания лишайников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86607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встречаются от тундр до пустынь, выдерживая экстремальные температуры и засухи. Их адаптация позволяет им колонизировать разнообразные среды.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2889878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лишайники растут на коре деревьев, камнях, почве и искусственных поверхностях, демонстрируя универсальность и живучесть.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видов лишайников по климатическим зонам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видовое разнообразие отмечается в прохладных и умеренных зонах, где условия благоприятны для роста.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лучше приспособлены к холодному климату и высокогорьям, а в тропиках их видовость значительно ниже.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каталог лишайников, 2023 год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8725" y="1440300"/>
            <a:ext cx="3654000" cy="29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0,5–5 мм в год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средняя скорость их роста, зависящая от внешних условий и качества субстрата.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экологии лишайников, 2022 год
</a:t>
            </a:r>
            <a:endParaRPr lang="en-US" sz="5400" dirty="0"/>
          </a:p>
        </p:txBody>
      </p:sp>
      <p:sp>
        <p:nvSpPr>
          <p:cNvPr id="5" name="Text 1"/>
          <p:cNvSpPr txBox="1"/>
          <p:nvPr/>
        </p:nvSpPr>
        <p:spPr>
          <a:xfrm>
            <a:off x="5377188" y="1720900"/>
            <a:ext cx="3040200" cy="239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лишайников очень медленный, что отражает их адаптацию и способность выживать в сложных средах.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151" y="2245352"/>
            <a:ext cx="4280042" cy="29634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размножаются фрагментами слоевища, что позволяет частям организма выживать отдельно и распространяться на новые участки. Такой способ простой и эффективный для быстрого освоения пространства.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того, для размножения используются соредии и изидии — мелкие структуры, содержащие одновременно грибные и водорослевые клетки, благодаря чему формируется полноценный симбиотический организм.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лишайников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928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— лишайники крайне чувствительны к диоксиду серы и другим загрязняющим веществам, что приводит к снижению их численности в городских условиях.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71664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Второе — по изменению ассортимента и количеству лишайников учёные могут оценивать качество воздуха и выявлять загрязнённые районы.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688269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Третье — восстановление популяций после снижения загрязнения подтверждает их роль биоиндикаторов экологического состояния.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загрязнения воздуха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3643" y="2010177"/>
            <a:ext cx="3929391" cy="1699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010177"/>
            <a:ext cx="3929391" cy="169992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99362" y="3849094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живых организмов и сохранение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служат пищей для северных оленей и создают микросреду для мелких беспозвоночных. Благодаря своей структуре лишайники предотвращают эрозию и сохраняют влажность почвы.
</a:t>
            </a:r>
            <a:endParaRPr lang="en-US" sz="1173" dirty="0"/>
          </a:p>
        </p:txBody>
      </p:sp>
      <p:sp>
        <p:nvSpPr>
          <p:cNvPr id="8" name="Text 1"/>
          <p:cNvSpPr txBox="1"/>
          <p:nvPr/>
        </p:nvSpPr>
        <p:spPr>
          <a:xfrm>
            <a:off x="384512" y="3849094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4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Почвообразование и разрушение камней
</a:t>
            </a:r>
            <a:pPr algn="l" indent="0" marL="0">
              <a:lnSpc>
                <a:spcPct val="100000"/>
              </a:lnSpc>
              <a:buNone/>
            </a:pPr>
            <a:r>
              <a:rPr lang="en-US" sz="8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способствуют постепенному разрушению горных пород благодаря выделению органических кислот. Эта деятельность приводит к формированию первичной почвы, необходимой для заселения растений в новых экосистемах.
</a:t>
            </a:r>
            <a:endParaRPr lang="en-US" sz="994" dirty="0"/>
          </a:p>
        </p:txBody>
      </p:sp>
      <p:sp>
        <p:nvSpPr>
          <p:cNvPr id="9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лишайников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1352" y="2057985"/>
            <a:ext cx="445422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2056" y="2057985"/>
            <a:ext cx="509053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46477" y="2057985"/>
            <a:ext cx="445422" cy="509053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в культуре и хозяйстве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3249631" y="2814638"/>
            <a:ext cx="257094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Парфюмерия и медицина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Ароматические вещества из лишайников служат компонентами парфюмерных композиций и применяются в лекарственных средствах.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84511" y="2814638"/>
            <a:ext cx="257094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красителей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используются для получения натуральных красителей, которые применяются в текстильной и художественной индустрии.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154756" y="2814638"/>
            <a:ext cx="257094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северных народов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лишайников ценятся как источник витаминов и питательных веществ в зимний период, дополняя рацион людей северных регионов.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лишайников в народной медицине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широко изучаются для разработки новых средств, которые помогают в борьбе с инфекциями и ускоряют регенерацию тканей.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основное применение связано с лечением ран и воспалений, что подтверждает ценность лишайников в фитотерапии.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Фитотерапия и народная медицина, 2023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лишайника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развития и размножения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58050" y="619125"/>
            <a:ext cx="3400425" cy="3886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1475" y="375657"/>
            <a:ext cx="4592240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в Арктике и пустынях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86607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изучают лишайники в экстремальных условиях — от холодной Арктики до жаркой Сахары. Такие исследования позволяют понять механизмы выживания в экстремальных климатах.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2889878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экспедиций публикуются в международных журналах, открывая новые знания о биологии и адаптации лишайников в суровых природных зонах.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9648" y="1218586"/>
            <a:ext cx="4172877" cy="27063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лишайниках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86608" y="1128975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некоторых лишайников может превышать 9000 лет, что свидетельствует об их невероятной устойчивости и долголетии.
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2448594" y="1128975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лишайников способны выдерживать вакуум и радиацию космического пространства, что подтверждают эксперименты на орбитальных станциях.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386608" y="3569833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успешно применяют для восстановления почвы после экологических катастроф, так как они аккумулируют и перерабатывают вредные вещества.
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2448594" y="3569833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способны быстро колонизировать новые места, благодаря чему являются первыми обитателями на вновь образованных поверхностях.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0621" y="-94785"/>
            <a:ext cx="4025392" cy="53050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6607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и экологические исследования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исследования помогают раскрыть внутренние механизмы симбиоза, выявляя новые биологические свойства лишайников.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889878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Прогнозы и перспективы применения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предполагают расширение использования лишайников в биоиндикации, разработке лекарств и мониторинге изменений климата глобального масштаба.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71475" y="375657"/>
            <a:ext cx="4592240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изучения лишайников
</a:t>
            </a:r>
            <a:endParaRPr lang="en-US" sz="3000" dirty="0"/>
          </a:p>
        </p:txBody>
      </p:sp>
      <p:sp>
        <p:nvSpPr>
          <p:cNvPr id="7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71475" y="925117"/>
            <a:ext cx="5486399" cy="287535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— ключ к пониманию природы и её охране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продолжают оставаться важным объектом изучения и использования, играя существенную роль в экологии и медицинской науке, что помогает сохранить и улучшить состояние окружающей среды.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2026-05-08T07:28:39Z</dcterms:created>
  <dcterms:modified xsi:type="dcterms:W3CDTF">2026-05-08T07:28:39Z</dcterms:modified>
</cp:coreProperties>
</file>