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и их влияние на популяцию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формируют численность и развитие популяций в природе.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популяции и экологии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живущих на определённой территории и способных к размножению между собой. Экология изучает взаимодействия организмов и среды, влияя на численность и распределение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экологических факторов
</a:t>
            </a:r>
            <a:endParaRPr lang="en-US" sz="321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неживые условия среды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абиотическим факторам относятся температура, влажность, свет и состав почвы. Они влияют на выживание и размножение организмов, определяя границы их ареала.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— взаимодействия между организмами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конкуренцию, хищничество, симбиоз и паразитизм. Эти взаимоотношения регулируют численность видов и поддерживают баланс в экосистемах.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— влияние человека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человека, такие как загрязнение и изменение ландшафта, влияют на природные сообщества, приводят к сокращению или исчезновению некоторых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определение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неживые компоненты среды: температура воздуха, влажность, освещение и химический состав почвы и воды, которые формируют условия жизни 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показатели определяют максимальный ареал обитания вида, обеспечивают или ограничивают развитие и размножение особей в популяции.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этих факторов приводят к сезонным или кратковременным адаптациям и могут сильно влиять на выживаемость и динамику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абиотических факторов в природе
</a:t>
            </a:r>
            <a:endParaRPr lang="en-US" sz="2736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зимние температуры и миграции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в тёплые края, а ряд млекопитающих впадает в спячку. Эти реакции позволяют пережить неблагоприятные периоды и сохранить популяции.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её последствия для растений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сухость снижает количество доступной влаги, что уменьшает рост и размножение растений, ведёт к уменьшению их численности и урожайности.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формирует уникальные экосистемы
</a:t>
            </a:r>
            <a:endParaRPr lang="en-US" sz="1299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территории создают условия для обитания болотных видов, поддерживают биоразнообразие, но резкие изменения влажности могут вызвать стресс у многих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выражена в борьбе за ресурсы внутри вида, регулирует численность и способствует естественному отбору.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заболеваний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 и паразиты снижают жизнеспособность особей, регулируя численность и генетическую структуру популяций.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Межвидовое взаимодействие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хищничество, паразитизм и симбиоз, влияющие на популяции и устойчивость экосистем.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ключевые особенности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внутри популяции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ограничивает доступ к пище, воде и пространству, что снижает выживаемость и ведёт к миграции или гибели менее приспособленных особей.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густом лесу деревья соревнуются за солнечный свет, из-за чего ослабленные растения не могут развиваться и постепенно вымирают.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Хищники сокращают численность жертв, влияя на баланс экосистемы. Например, рост популяции волков снижает количество зайцев, поддерживая равновесие.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Паразиты ослабляют организм хозяина, снижая его выживаемость и репродуктивный потенциал, влияя на структуру и динамику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влияние человека
</a:t>
            </a:r>
            <a:endParaRPr lang="en-US" sz="3028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Загрязнение воздуха и воды снижает качество среды, что уменьшает численность и вызывает заболевания у животных и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Вырубка лесов разрушает естественные местообитания, снижая разнообразие и количество диких популяций.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Урбанизация создает барьеры для миграций и изменяет ландшафты, мешая естественным процессам в экосистемах.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Введение инвазивных видов приводит к вытеснению местных популяций и нарушению экологического равновесия.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воздействие загрязнения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сбросы в водоёмы ухудшают условия обитания рыб, вызывая снижение численности и ухудшение качества популяций.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токсины накапливаются в пищевых цепях, вызывая гибель или бесплодие у хищников, что нарушает структуру водных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9079"/>
            <a:ext cx="4133400" cy="22672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экологических факторов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типы экологических факторов, их примеры и влияние на популяции. Разные факторы определяют жизненные условия и динамику численности организмов в природе.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факторов по-своему влияет на популяции, вместе формируя их динамику и устойчивость.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экологическим условиям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из холодных районов осенью, возвращаясь весной для размножения и обеспечения доступа к кормовым ресурсам.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другие животные впадают в спячку зимой, снижая обмен веществ и экономя энергию в неблагоприятное время.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цвет шерсти, становясь белым для маскировки в снегу, что снижает риск хищничества в зимний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и падения численности популяции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популяций колеблется из-за изменения ресурсов, хищнического давления и факторов среды. Волновые циклы отражают баланс между размножением и смертностью.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окружающей среде вызывают изменение амплитуды и частоты колебаний. Успешная адаптация смягчает спады, а деадаптация ведёт к угасанию популяции.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численности повторяется каждые 3-4 года, совпадая с благоприятными зимними условиями. Резкие спады связаны с увеличением численности хищников.
</a:t>
            </a:r>
            <a:endParaRPr lang="en-US" sz="103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мониторинга Арктической биологической станции, 2010–2020 гг.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изменений численности популяции леммингов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численности обусловлена взаимодействием климатических условий и биотических факторов, подтверждая типичный арктический экологический паттерн.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и пищевые цепи
</a:t>
            </a:r>
            <a:endParaRPr lang="en-US" sz="318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растения, обеспечивают энергию и биомассу для всей экосистемы, закладывая основу пищевой пирамиды.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и второго порядка — травоядные и хищники, регулируют потоки энергии через пищевые цепи и поддерживают баланс численности.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Супер-хищники занимают вершину и контролируют популяции других видов, предотвращая чрезмерный рост численности нижних уровней.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на динамику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абиотических, биотических и антропогенных факторов и их влияние на основные процессы популяции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9234" y="1419450"/>
            <a:ext cx="184181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света популяция дрозофил ускоряет размножение, что подтверждает связь между освещённостью и биологическими ритмами.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влажности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влажность способствует росту численности, а сухие условия замедляют развитие и снижают выживаемость.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условия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сниженная влажность вызывают стресс, вызывающий уменьшение темпов роста и сокращение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популяции животных
</a:t>
            </a:r>
            <a:endParaRPr lang="en-US" sz="314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зимы повышают выживаемость грызунов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снега и мягкие зимние условия уменьшают потери мышевидных грызунов, позволяя им увеличить численность и расширить ареал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снижает кормовую базу птиц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периоды засухи уменьшают количество насекомых, которыми питаются птицы, что вызывает снижение их численности и изменение миграционных маршрутов.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ареалов вследствие изменения температуры
</a:t>
            </a:r>
            <a:endParaRPr lang="en-US" sz="1247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среднегодовых температур приводит к смещению границ местообитаний животных в сторону северных широт и на большие высоты.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заказники создаются для защиты природных местообитаний диких видов от антропогенного воздействия и уничтожения.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через посадку деревьев и очистку рек способствует улучшению условий для жизни и размножения организмов.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охраны популяций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охотой и рыболовством обеспечивает устойчивое использование ресурсов без опасности истощения популяций.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формирует ответственное отношение у населения и способствует поддержанию баланса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экологических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влияния различных экологических факторов помогает предсказывать изменения в популяциях и разрабатывать меры для сохранения природного разнообразия и устойчивости экосистем.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2026-05-09T07:06:18Z</dcterms:created>
  <dcterms:modified xsi:type="dcterms:W3CDTF">2026-05-09T07:06:18Z</dcterms:modified>
</cp:coreProperties>
</file>