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свободы, одиночества и сильных чувств.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жил в строгую эпоху Николая I, когда цензура ограничивала печать и общественную мысль. Именно в этих условиях особенно ярко прозвучали его темы чести, свободы, внутренней борьбы и сильной личности.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эпоха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Тарханах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—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родился 15 октября 1814 года. Однако его детство прошло не в столице, а в тихом семейном имении, где он рано привык к уединению.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— дом и воспитание
</a:t>
            </a:r>
            <a:pPr algn="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мальчика воспитывала бабушка Елизавета Алексеевна Арсеньева. Домашнее обучение, болезни и одиночество сделали его наблюдательным и вдумчивым.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детские годы Лермонтов много читал, рисовал и пробовал писать стихи. Уже тогда в нём заметно формировался будущий поэт с тонким вниманием к человеческим переживаниям.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опыты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школа и новый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оказался в Школе гвардейских подпрапорщиков и кавалерийских юнкеров в Петербурге. Военная учёба дала ему представление о дисциплине, службе и дворянской среде.
</a:t>
            </a:r>
            <a:endParaRPr lang="en-US" sz="1103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Пансион и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учился в Московском благородном пансионе, затем в Московском университете. Эти годы расширили его кругозор и помогли рано почувствовать интерес к литературе, истории и образу сильной личности.
</a:t>
            </a:r>
            <a:endParaRPr lang="en-US" sz="1168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Талант, который заметили рано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юности Лермонтов писал стихи, прозу и делал рисунки. В его ранних текстах уже слышны одиночество, внутренняя свобода и желание не подчиняться чужой воле.
</a:t>
            </a:r>
            <a:endParaRPr lang="en-US" sz="12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поэтических опытах Лермонтова заметно влияние Байрона, Пушкина и европейского романтизма. Его привлекали сильные чувства, свободный герой и напряжённый внутренний мир.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и влияние романтизма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работал в разных жанрах — писал стихи, поэмы и драматические сцены. Уже в ранних текстах чувствуется яркая образность, эмоциональная сила и точное звучание слова.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часто возникает противопоставление человека и общества. Герой у Лермонтова стремится к независимости, но сталкивается с одиночеством, непониманием и душевным разладом.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и общественный отклик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год — гибель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Лермонтов написал после смерти Александра Пушкина. Для молодого поэта это событие стало не только личной болью, но и поводом для общественного высказывания.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отклик общества
</a:t>
            </a:r>
            <a:pPr algn="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Лермонтов осудил светское общество, которое считал нравственно виновным в трагедии. Стихотворение быстро распространилось и привлекло к автору большое внимание.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ссылка на 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стихотворения Лермонтова отправили на Кавказ. Так одно произведение стало поворотным моментом в его судьбе и в дальнейшем творчестве.
</a:t>
            </a:r>
            <a:endParaRPr lang="en-US" sz="12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и творчестве Лермонтова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испытаний и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Лермонтов увидел не как далёкую экзотику, а как живую, сильную и суровую реальность. Здесь он служил, путешествовал и переживал важные события своей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образов и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грозы, опасные дороги и простор стали для него не просто пейзажем, а образом воли. Эти картины особенно ярко звучат в поэмах «Мцыри» и «Демон».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Лермонтова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Лермонтова нередко волнует вопрос: управляет ли человеком судьба или он сам выбирает свой путь. Поэтому его тексты звучат очень лично и серьёзно.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его произведениях связан с памятью, природой и историей. Кавказ же становится пространством силы, испытаний и стремления к воле.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Лермонтова часто чувствует себя отделённым от людей. Это не слабость, а знак внутренней глубины и невозможности жить без ответов на важные вопросы.
</a:t>
            </a:r>
            <a:endParaRPr lang="en-US" sz="12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свобода связана не только с движением и дорогой, но и с правом человека быть собой. Эта тема особенно заметна в лирике и поэмах.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долг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человек должен отвечать за свои поступки. В его произведениях честь часто становится важнее удобства и спокойной жизни.
</a:t>
            </a:r>
            <a:endParaRPr lang="en-US" sz="12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произведениях Лермонтова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соединял личные переживания с большими вопросами о человеке, поэтому его тексты легко узнаются даже в разных жанрах.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главные мотивы у Лермонтова связаны с внутренним состоянием человека и его выбором.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 изучаемым произведениям Лермонтова: «Смерть Поэта», «Бородино», «Мцыри», «Демон», «Герой нашего времени».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рассказывает о юноше, выросшем в монастыре и мечтающем о родине. Его желание увидеть настоящий мир становится сильнее страха и привычной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дней на воле превращаются для героя в испытание. Он встречает бурю, ночь, горы и дикий лес, а природа проверяет его характер и силу духа.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особенно важно, что Мцыри не отказывается от памяти о прошлом. Для него свобода связана не только с побегом, но и с верностью своей душе и родине.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«Мцыри»: мечта о свободе и родине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 Демона как силу, которая не принимает земной мир и не находит себе места. В его образе соединяются гордость, страдание и вечная внутренняя неустроенность.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особенно заметны кавказские пейзажи, ощущение высоты и простора, но рядом с ними — холод отверженности. Так природа помогает раскрыть характер героя и его судьбу.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«Демон» и образ мятежного героя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противопоставляет стремление к любви и красоте невозможности обрести гармонию. Поэтому история Демона звучит не как сказка, а как трагедия одинокой души.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не просто рассказывает события, а внимательно изучает человека изнутри. Лермонтов показывает, как мысли, чувства и поступки Печорина связаны между собой.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представлен через разные повести и разные точки зрения, поэтому читатель сам постепенно собирает его образ. Это делает характер особенно живым и сложным.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умен, смел и наблюдателен, но часто действует так, что причиняет боль себе и другим. В этом и состоит главная загадка романа.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поднимает важные вопросы: почему человек ошибается, как он отвечает за свои поступки и можно ли понять причины внутренней пустоты.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как первый психологический роман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893403"/>
            <a:ext cx="3848986" cy="242825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Лермонтова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разные жанры у Лермонтова связаны с главными темами его творчества.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Лермонтов возвращается к нескольким центральным темам: свободе, внутреннему конфликту, памяти и ответственности человека за свой выбор.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Ю. Лермонтова; литературоведческая хронология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85580"/>
            <a:ext cx="440226" cy="352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41557"/>
            <a:ext cx="440228" cy="4402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85580"/>
            <a:ext cx="440226" cy="3521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«Бородино» и память о войне 1812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очевидца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старого солдата делает событие близким и понятным: война показана как живая народная память, а не как сухая историческая справка.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защитников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уважение к тем, кто сражался за Отечество. Лермонтов передаёт гордость за мужество простых солдат и офицеров.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выразительный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яркие детали боя помогают школьнику легко представить картину сражения и почувствовать напряжение исторического момента.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творчество Лермонтова: основные этапы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жизни Лермонтова почти сразу отражался в его стихах, поэмах и прозе.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творчество Лермонтова тесно связаны: важные жизненные события становились толчком к созданию его главных произведений.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М. Ю. Лермонтова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дуэльная эпоха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Офицерская служба дала Лермонтову знание армейского быта и характера военных людей. Этот опыт особенно заметен в его кавказских произведениях и в изображении мужества.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дворянской среде дуэль считалась делом чести, хотя нередко приводила к гибели. Последний поединок Лермонтова в Пятигорске в 1841 году стал трагическим завершением его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и проза отличаются точностью слов. Каждая строка звучит ясно и выразительно, поэтому даже короткие тексты оставляют сильное впечатление.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любит противопоставления: тишина и буря, свет и тень, надежда и разочарование. Такие контрасты помогают передать напряжённое настроение героя.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стиля Лермонтова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много ярких эпитетов и точных сравнений, которые делают картины природы и душевные переживания особенно живыми и запоминающимися.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стиля Лермонтова характерен музыкальный ритм. Благодаря ему даже печальные или тревожные строки читаются как цельное и сильное по звучанию высказывание.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героя от поступка к последствиям в поэмах, романе и лирике Лермонтова.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герой у Лермонтова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 школьной программе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произведения Лермонтова изучаются по мере взросления школьников и усложнения читательских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Лермонтова строится от понятных исторических сюжетов к более сложному анализу личности и внутреннего конфликта.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литературе; тематическое распределение произведений М. Ю. Лермонтова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Лермонтов, который говорит с нами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прожил очень короткую жизнь, но оставил произведения о свободе, чести, одиночестве и выборе. Именно поэтому его стихи и проза остаются близкими и понятными современным читателям.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2026-05-22T19:25:07Z</dcterms:created>
  <dcterms:modified xsi:type="dcterms:W3CDTF">2026-05-22T19:25:07Z</dcterms:modified>
</cp:coreProperties>
</file>