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векторов к решению задач по геометрии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превратить рисунок в точное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удобно описывать перемещения, сравнивать отрезки и находить результат нескольких действий на плоскости. Поэтому векторный способ часто упрощает решение школьных задач по геометрии.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делают геометрию наглядной и точной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вектором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69967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отрезок с началом и концом, у которого важны не только длина, но и направление. Именно поэтому он помогает точно описывать движение и положение на чертеже.
</a:t>
            </a:r>
            <a:endParaRPr lang="en-US" sz="1038" dirty="0"/>
          </a:p>
        </p:txBody>
      </p:sp>
      <p:sp>
        <p:nvSpPr>
          <p:cNvPr id="12" name="Text 3"/>
          <p:cNvSpPr txBox="1"/>
          <p:nvPr/>
        </p:nvSpPr>
        <p:spPr>
          <a:xfrm>
            <a:off x="469967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записи векторы обычно обозначают стрелкой над буквами или одной строчной буквой. Такое обозначение сразу показывает, что речь идёт не просто об отрезке, а о величине с направлением.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4699675" y="39116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имеет направления. Его удобно использовать в рассуждениях, когда движение отсутствует или два противоположных перемещения полностью взаимно компенсируются.
</a:t>
            </a:r>
            <a:endParaRPr lang="en-US" sz="961" dirty="0"/>
          </a:p>
        </p:txBody>
      </p:sp>
      <p:sp>
        <p:nvSpPr>
          <p:cNvPr id="14" name="Text 5"/>
          <p:cNvSpPr txBox="1"/>
          <p:nvPr/>
        </p:nvSpPr>
        <p:spPr>
          <a:xfrm>
            <a:off x="682332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направление, даже если расположены в разных местах рисунка. Их сравнивают не по положению на листе, а по геометрическим признакам.
</a:t>
            </a:r>
            <a:endParaRPr lang="en-US" sz="961" dirty="0"/>
          </a:p>
        </p:txBody>
      </p:sp>
      <p:sp>
        <p:nvSpPr>
          <p:cNvPr id="15" name="Text 6"/>
          <p:cNvSpPr txBox="1"/>
          <p:nvPr/>
        </p:nvSpPr>
        <p:spPr>
          <a:xfrm>
            <a:off x="682332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определения вектора помогает дальше работать с координатами, сложением и вычитанием. Без этого трудно правильно читать условия задач и строить точные геометрические модели.
</a:t>
            </a:r>
            <a:endParaRPr lang="en-US" sz="9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 координатной плоскости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переводить геометрическую задачу в числовую форму. Тогда вместо сложного построения можно выполнить точные вычисления и быстро проверить ответ.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изображают оси координат, начало и конец вектора, а также его проекции на оси. Это помогает понять, как из рисунка получить координатную запись.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направлен вправо, первая координата положительна; если влево — отрицательна. Аналогично, движение вверх даёт положительную вторую координату, а вниз — отрицательную.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записывают как (x; y). Первая координата показывает смещение по горизонтали, а вторая — по вертикали, поэтому по ним легко восстановить направление и длину перемещения.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длина может отличаться даже у векторов одного типа записи. Для равенства важно совпадение и длины, и направления.
</a:t>
            </a:r>
            <a:endParaRPr lang="en-US" sz="113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«Векторы», без использования внешних данных.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вектор не обязательно больше по значению координат. Для сравнения нужно учитывать оба признака: модуль и направление.
</a:t>
            </a:r>
            <a:endParaRPr lang="en-US" sz="121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и направлений векторов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показывает общий результат двух перемещений или действий. Поэтому её удобно рассматривать как итог, который получил объект после последовательных шагов на плоскости.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треугольника конец первого вектора соединяют с началом второго, а результирующий вектор проводят от начала первого к концу второго. Так видно общее перемещение.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вектора выходят из одной точки, их удобно складывать по правилу параллелограмма. Диагональ построенной фигуры показывает направление и длину суммы.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направлении длины складываются. Если направления разные, итог зависит от угла между векторами: чем он больше, тем меньше может оказаться длина суммы.
</a:t>
            </a:r>
            <a:endParaRPr lang="en-US" sz="11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сложение векторов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условия в геометрическую или координатную модель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и противоположный вектор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заменить 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вектора удобно понимать как прибавление противоположного вектора. Такой приём переводит действие в привычное сложение и помогает не путаться в направлении.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противоположный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одинаковую длину, но направлены в разные стороны. Если один показывает движение вправо, то противоположный — такое же движение влево.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двух векторов отвечает на вопрос, какой вектор нужно добавить к одному из них, чтобы получить другой. Это особенно полезно при сравнении двух путей.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используют в задачах на перемещение точки, изменение её положения и поиск разницы между двумя результатами. Он делает решение короче и понятнее.
</a:t>
            </a:r>
            <a:endParaRPr lang="en-US" sz="11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изменение длины, но и влияние направления на итоговое перемещение. Чем согласованнее векторы, тем заметнее результат.
</a:t>
            </a:r>
            <a:endParaRPr lang="en-US" sz="110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объяснения зависимости результата сложения векторов.
</a:t>
            </a:r>
            <a:endParaRPr lang="en-US" sz="913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сумма получается при совпадающих направлениях, а минимальная — при противоположных. Перпендикулярный случай даёт промежуточное значение.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результат при сложении векторов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действие помогает изменять масштаб перемещения, сравнивать похожие векторы и удобно описывать ситуации, где один и тот же путь нужно увеличить, уменьшить или развернуть.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0 даёт нулевой вектор. Он не имеет направления и длины, поэтому его используют как особый случай при записи и проверке вычислений.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отрицательное, направление вектора меняется на противоположное. При этом его длина умножается на модуль числа, поэтому значение увеличивается или уменьшается по правилу масштаба.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положительное число направление вектора сохраняется, а длина меняется в несколько раз. Например, вектор в 2 клетки после умножения на 3 станет вектором в 6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762"/>
            <a:ext cx="4365000" cy="1855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базовые операции и связывает их геометрический смысл с координатной записью. Это помогает быстро переходить от чертежа к вычислениям и обратно.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делает операции единообразными: достаточно работать с компонентами, чтобы точно получать результат и легко проверять его на рисунке.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 векторами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7931" y="1498328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применения в задачах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отрезков совпадают направления векторов, удобно проверять параллельность без громоздких построений. Такой способ особенно полезен в задачах с прямыми, сторонами фигур и диагоналями.
</a:t>
            </a:r>
            <a:endParaRPr lang="en-US" sz="1017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отрезков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помогают сравнивать отрезки не по рисунку, а по длине и направлению. Это упрощает доказательства в треугольниках, параллелограммах и при переносе фигур на плоскости.
</a:t>
            </a:r>
            <a:endParaRPr lang="en-US" sz="987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координаты легко найти точку, делящую отрезок пополам. Векторный подход позволяет получить середину быстро и без дополнительных измерений, что удобно в аналитических задачах.
</a:t>
            </a:r>
            <a:endParaRPr lang="en-US" sz="1002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задаются равными векторами, а диагонали удобно описывать через сумму и разность. Это помогает видеть связи между сторонами, углами и диагоналями.
</a:t>
            </a:r>
            <a:endParaRPr lang="en-US" sz="1062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векторов можно определить, где находится точка относительно другой, и проверить, лежат ли несколько точек на одной прямой. Такой способ особенно полезен в координатной плоскости.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полезен, когда на чертеже много точек и нужно избежать лишних построений.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приёмов решения задач по геометрии, 8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условий нужно сравнить, тем заметнее выигрыш координатного подхода: он даёт короткий и проверяемый числовой ответ.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в решении геометрических задач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физике и движении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описывает не только быстроту движения, но и его направление. Поэтому при решении задач о движении удобно рассматривать скорость как векторную величину и сравнивать её компоненты.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 — это вектор от начального положения к конечному. Оно отличается от пути, потому что учитывает только изменение положения, а не длину всего пройденного маршрута.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складываются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тело действуют несколько сил, их заменяют одной равнодействующей. Она показывает общий эффект действий и помогает понять, в какую сторону будет двигаться или ускоряться тело.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тоже имеет направление, поэтому его можно складывать и разложить по осям. Такой подход помогает разбирать движение по прямой и под углом без 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физической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векторными величинами и координатами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векторные модели встречаются вокруг нас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пути легко разбивается на несколько последовательных перемещений: сначала прямо, потом поворот, затем ещё один отрезок движения. Векторная запись помогает точно описать каждый шаг и сравнить итог с начальной точкой.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на маршруте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анимация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объект должен двигаться в нужную сторону и на нужное расстояние. Вектор задаёт направление и скорость, поэтому персонаж или предмет перемещается предсказуемо, без случайных скачков.
</a:t>
            </a:r>
            <a:endParaRPr lang="en-US" sz="113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рядом с целью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получает команду не просто ехать, а двигаться к конкретной точке. Вектор помогает указать направление и длину перемещения, чтобы устройство дошло до цели точно и без лишнего пути.
</a:t>
            </a:r>
            <a:endParaRPr lang="en-US" sz="11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60580"/>
            <a:ext cx="4164900" cy="24621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векторной теме, 8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заметить самые частые недочёты до того, как они повлияют на ответ. Важно проверять не только вычисления, но и смысл полученного результата.
</a:t>
            </a:r>
            <a:endParaRPr lang="en-US" sz="1083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формулами, а с невнимательным чтением рисунка и условия. Самая надёжная защита — проверка направления и смысла каждого шага.
</a:t>
            </a:r>
            <a:endParaRPr lang="en-US" sz="97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подход особенно полезен там, где нужно быстро описать движение, положение или изменение направления.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прикладных примеров,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задачи с движением и измерением направления, потому что именно там вектор показывает свой главный смысл.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применяются чаще всего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задачи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указаны направление и длина, начинайте с вектора. Такой выбор помогает сразу выделить главное и не терять время на лишние построения.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кажется сомнительным, полезно вернуться к рисунку. Сопоставление вычислений с чертежом помогает заметить ошибку в знаке, направлении или выборе точки.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даны точки или отрезки на плоскости, удобнее перейти к координатам. Тогда можно выполнять вычисления по правилам и получать точный числовой ответ.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нескольких перемещений берите сложение и вычитание, а для изменения длины — умножение на число. Так способ решения соответствует смыслу самой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видеть задачу точнее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способ соединяет рисунок, координаты и смысл движения. Он делает решения короче, понятнее и проверяемее, а ещё помогает уверенно переходить к более сложным темам геометрии и физики.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2026-05-29T04:07:52Z</dcterms:created>
  <dcterms:modified xsi:type="dcterms:W3CDTF">2026-05-29T04:07:52Z</dcterms:modified>
</cp:coreProperties>
</file>